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1" r:id="rId5"/>
    <p:sldId id="270" r:id="rId6"/>
    <p:sldId id="272" r:id="rId7"/>
    <p:sldId id="331" r:id="rId8"/>
    <p:sldId id="323" r:id="rId9"/>
    <p:sldId id="324" r:id="rId10"/>
    <p:sldId id="325" r:id="rId11"/>
    <p:sldId id="330" r:id="rId12"/>
    <p:sldId id="327" r:id="rId13"/>
    <p:sldId id="261" r:id="rId14"/>
    <p:sldId id="326" r:id="rId15"/>
    <p:sldId id="332" r:id="rId16"/>
    <p:sldId id="334" r:id="rId17"/>
    <p:sldId id="335" r:id="rId18"/>
    <p:sldId id="336" r:id="rId19"/>
    <p:sldId id="337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32B"/>
    <a:srgbClr val="4626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32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C27927-BBE1-F879-F378-CAF7EECC04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BCB780-810C-E887-2FE7-3B8475759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8992F5-045B-5F25-3104-6E37FD2AB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F835DC-75A1-AD58-2416-B7CE4DDFC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40528D-A7AF-8D30-BD94-14038D7A1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9995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48B303-31EC-B35D-1918-ED200BAD7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0948010-4B01-2F77-7E1F-2CE05AFDE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7768E0-165A-EADF-3578-93258FADA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FC517C-C2A9-388F-6FC9-DB88A5163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788A4B-D5E7-886D-D90F-EC7666D0F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540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E389C74-D087-C105-5F80-E96B0E0EE1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4A0A70-AC2F-A774-D1F7-67C6F2C73E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15D621C-4073-83A3-5DDB-8A52039BA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DE614E-92B6-4F99-378B-EB8DFA959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3E751E-0684-C9ED-9924-5A9BBB4CB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509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5AAFF0-ADAD-6E10-64A4-9018938DE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6AB8EB-54CF-6A56-CF17-732331D31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ED596E-B31F-87D0-9D4A-6B7FFF336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5910DB-AF65-1B5F-787B-6913BF0F7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8F4A82-883B-CD4F-B87C-5F8B9AA02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951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258D04-5456-F6BC-ED72-209E332A6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A5EEC03-655D-C62A-5DD5-C1DF61500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72D2EE-0D36-9F19-411C-A3796754E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1E93AA-ABF0-8DBF-3FB9-CBAACF818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D9A8B3-49D6-E6EE-D4F1-03C82498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8031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2401B5-767D-9AF1-96AE-B371CF3A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98219F-6BFA-7334-0174-C6D384862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398D0E2-6BF9-D2D1-C0A9-B2C3FCAF9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AD0B4C5-18DD-C335-8A5E-C66AA248F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4B61E64-0333-05B3-B19F-13824455D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4D18700-0623-5452-EC76-58DC23760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0794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473DA6-CB69-0E98-14D2-34CB4E157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9D4106E-AB2C-7ED7-8EDF-08BF81676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707C148-86F8-F7CF-A742-331F8A8F0A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3F700F7-0DBE-B49C-5344-6904842E6B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37F0565-D93E-EEDE-E3BB-F37BD1D53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52EAC7F-4BBA-046B-2996-9FFDAEF1A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ED5DC76-859E-5108-A509-B936F0A62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00FE9D6-B35B-54F2-69C9-C875FBEA7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7667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C6F0F-7DD1-FEF2-CF46-DD15F477F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E93E59B-7508-7386-DC24-1C15D45F0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2579CCC-2285-A53F-0D03-C9FEAE546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F7289F4-AF9B-BBD3-94FB-809D86F8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9661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95D2C09-802D-C636-9FD8-0FAC6F147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352DC5C-04D3-98BA-E643-CBACB0E80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39287E-B382-4A40-B5E7-0373CB69A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9038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6BDEC-39BC-E1F0-15C9-A86BDBCB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9B1C8E-7DBF-A55F-4B3B-AD4FBDC25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83EBD86-DC5A-622C-09F5-F63FB6E9E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ACB979-EF1C-6DBD-BE34-EC16A8682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34B5CEA-FCB4-610A-8FD4-96EA986A1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40AA64-A170-C116-1AC7-F44D0E162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349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AD35B8-62B1-CBFD-0163-9BBD4D6DF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79D94C6-3B14-2F12-4114-E1C3361CBF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9C77BDB-2EC7-5A35-1730-36783ABD5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AA3E4C4-86E3-E898-D50F-E53D46B3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F9FA329-8D2A-21BF-6B65-F1BCBBC13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3DC4FAC-867F-3547-E098-74B298D3D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8304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8D1FA35-8AA1-04E7-CB84-177F7FFCD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818B420-6586-F8A5-66AD-A0BF0D3BC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453255-7260-8E3A-664F-DEF9F030F4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ECC700-CAC9-46B5-A1ED-9F230E53753C}" type="datetimeFigureOut">
              <a:rPr lang="de-DE" smtClean="0"/>
              <a:t>24.01.2024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5CCA842-3E7F-344C-8BC3-0BBA418C09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3C4ACB-E005-3E8D-4FDB-D65EAE0984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35BD1B-A244-4355-8BD9-385072465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3971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6966BA-86BC-ABF5-BC9E-7CF84CE133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16" y="2309660"/>
            <a:ext cx="4620584" cy="2238679"/>
          </a:xfrm>
        </p:spPr>
        <p:txBody>
          <a:bodyPr>
            <a:noAutofit/>
          </a:bodyPr>
          <a:lstStyle/>
          <a:p>
            <a:r>
              <a:rPr lang="en-US" sz="5000" b="0" i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Definitely not A.I. generated</a:t>
            </a:r>
            <a:endParaRPr lang="de-DE" sz="5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Grafik 6" descr="Ein Bild, das Grafiken, Grafikdesign, Kunst, Farbigkeit enthält.&#10;&#10;Automatisch generierte Beschreibung">
            <a:extLst>
              <a:ext uri="{FF2B5EF4-FFF2-40B4-BE49-F238E27FC236}">
                <a16:creationId xmlns:a16="http://schemas.microsoft.com/office/drawing/2014/main" id="{2B8C847C-542C-2F31-52D8-8EFB60EE5A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7" r="983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60434473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0C047C3-B3DF-8382-82F6-D4EF387195C2}"/>
              </a:ext>
            </a:extLst>
          </p:cNvPr>
          <p:cNvSpPr/>
          <p:nvPr/>
        </p:nvSpPr>
        <p:spPr>
          <a:xfrm>
            <a:off x="1607540" y="4701398"/>
            <a:ext cx="9269007" cy="1656270"/>
          </a:xfrm>
          <a:prstGeom prst="rect">
            <a:avLst/>
          </a:prstGeom>
          <a:solidFill>
            <a:srgbClr val="36224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009B070-FBEC-DAA6-4AB2-3558F7E2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Vision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A7C88B6-0EAD-8268-0C94-72EF1EDAC5DD}"/>
              </a:ext>
            </a:extLst>
          </p:cNvPr>
          <p:cNvSpPr/>
          <p:nvPr/>
        </p:nvSpPr>
        <p:spPr>
          <a:xfrm>
            <a:off x="1699404" y="1716654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Leistungs-fähigkeit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4FBA0D7-8036-095C-D2B0-6FB5222547AD}"/>
              </a:ext>
            </a:extLst>
          </p:cNvPr>
          <p:cNvSpPr/>
          <p:nvPr/>
        </p:nvSpPr>
        <p:spPr>
          <a:xfrm>
            <a:off x="4468482" y="1716653"/>
            <a:ext cx="3255038" cy="1431988"/>
          </a:xfrm>
          <a:prstGeom prst="rect">
            <a:avLst/>
          </a:prstGeom>
          <a:noFill/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b="1" dirty="0">
              <a:latin typeface="Söhne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ED069E5-66C1-D382-856A-ADCF419DA8CD}"/>
              </a:ext>
            </a:extLst>
          </p:cNvPr>
          <p:cNvSpPr/>
          <p:nvPr/>
        </p:nvSpPr>
        <p:spPr>
          <a:xfrm>
            <a:off x="1699404" y="3269412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Benutzer-freundlichkeit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B7DE06FF-4A6C-2F45-A721-0F6A770BFA60}"/>
              </a:ext>
            </a:extLst>
          </p:cNvPr>
          <p:cNvSpPr/>
          <p:nvPr/>
        </p:nvSpPr>
        <p:spPr>
          <a:xfrm>
            <a:off x="4468482" y="3269411"/>
            <a:ext cx="4675519" cy="1431988"/>
          </a:xfrm>
          <a:prstGeom prst="rect">
            <a:avLst/>
          </a:prstGeom>
          <a:noFill/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b="1" dirty="0">
              <a:latin typeface="Söhne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B278ED2-82BB-7A69-9226-F68A8867F59C}"/>
              </a:ext>
            </a:extLst>
          </p:cNvPr>
          <p:cNvSpPr/>
          <p:nvPr/>
        </p:nvSpPr>
        <p:spPr>
          <a:xfrm>
            <a:off x="1699404" y="4822169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Interaktivität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73A593B-95D4-6B87-FBAF-70EFCDE9A0EF}"/>
              </a:ext>
            </a:extLst>
          </p:cNvPr>
          <p:cNvSpPr/>
          <p:nvPr/>
        </p:nvSpPr>
        <p:spPr>
          <a:xfrm>
            <a:off x="4468482" y="1725281"/>
            <a:ext cx="3255038" cy="1431988"/>
          </a:xfrm>
          <a:prstGeom prst="rect">
            <a:avLst/>
          </a:prstGeom>
          <a:solidFill>
            <a:srgbClr val="C56903"/>
          </a:solidFill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500" b="1" dirty="0">
                <a:latin typeface="Söhne"/>
              </a:rPr>
              <a:t>Schnelles Rendering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43E93AF-46D4-EF2C-25AD-293C8C9093B4}"/>
              </a:ext>
            </a:extLst>
          </p:cNvPr>
          <p:cNvSpPr/>
          <p:nvPr/>
        </p:nvSpPr>
        <p:spPr>
          <a:xfrm>
            <a:off x="4468481" y="3269410"/>
            <a:ext cx="4675520" cy="1431988"/>
          </a:xfrm>
          <a:prstGeom prst="rect">
            <a:avLst/>
          </a:prstGeom>
          <a:solidFill>
            <a:srgbClr val="C56903"/>
          </a:solidFill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500" b="1" dirty="0">
                <a:latin typeface="Söhne"/>
              </a:rPr>
              <a:t>- Intuitive Benutzeroberfläche</a:t>
            </a:r>
          </a:p>
          <a:p>
            <a:r>
              <a:rPr lang="de-DE" sz="2500" b="1" dirty="0">
                <a:latin typeface="Söhne"/>
              </a:rPr>
              <a:t>- Einfache Konfigurationsoptionen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7D8C8D3-AD69-474B-AAA1-8200434C3F10}"/>
              </a:ext>
            </a:extLst>
          </p:cNvPr>
          <p:cNvSpPr/>
          <p:nvPr/>
        </p:nvSpPr>
        <p:spPr>
          <a:xfrm>
            <a:off x="4468480" y="4822168"/>
            <a:ext cx="6227594" cy="1431988"/>
          </a:xfrm>
          <a:prstGeom prst="rect">
            <a:avLst/>
          </a:prstGeom>
          <a:solidFill>
            <a:srgbClr val="C56903"/>
          </a:solidFill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500" b="1" dirty="0">
                <a:latin typeface="Söhne"/>
              </a:rPr>
              <a:t>- Live-Vorschau während der Szenenbearbeitung</a:t>
            </a:r>
          </a:p>
          <a:p>
            <a:r>
              <a:rPr lang="de-DE" sz="2500" b="1" dirty="0">
                <a:latin typeface="Söhne"/>
              </a:rPr>
              <a:t>- Interaktive Anpassung von Parametern</a:t>
            </a:r>
          </a:p>
        </p:txBody>
      </p:sp>
    </p:spTree>
    <p:extLst>
      <p:ext uri="{BB962C8B-B14F-4D97-AF65-F5344CB8AC3E}">
        <p14:creationId xmlns:p14="http://schemas.microsoft.com/office/powerpoint/2010/main" val="10666102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FE9951BF-F428-09B2-8789-77C416CE581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Teilprobleme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09BC2C92-F3C0-94F3-4EC7-54DD8A560C42}"/>
              </a:ext>
            </a:extLst>
          </p:cNvPr>
          <p:cNvGrpSpPr/>
          <p:nvPr/>
        </p:nvGrpSpPr>
        <p:grpSpPr>
          <a:xfrm>
            <a:off x="1134909" y="2458612"/>
            <a:ext cx="3009235" cy="1829342"/>
            <a:chOff x="1099731" y="2382754"/>
            <a:chExt cx="3009235" cy="1829342"/>
          </a:xfrm>
        </p:grpSpPr>
        <p:pic>
          <p:nvPicPr>
            <p:cNvPr id="8" name="Grafik 7" descr="Ein Bild, das Symbol, Kreis, Grafiken, rot enthält.&#10;&#10;Automatisch generierte Beschreibung">
              <a:extLst>
                <a:ext uri="{FF2B5EF4-FFF2-40B4-BE49-F238E27FC236}">
                  <a16:creationId xmlns:a16="http://schemas.microsoft.com/office/drawing/2014/main" id="{52027474-D964-6424-8ADD-68CA8D8CD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7307" y="2382754"/>
              <a:ext cx="1021659" cy="1021659"/>
            </a:xfrm>
            <a:prstGeom prst="rect">
              <a:avLst/>
            </a:prstGeom>
          </p:spPr>
        </p:pic>
        <p:sp>
          <p:nvSpPr>
            <p:cNvPr id="20" name="Rechteck: obere Ecken, eine abgerundet, eine abgeschnitten 19">
              <a:extLst>
                <a:ext uri="{FF2B5EF4-FFF2-40B4-BE49-F238E27FC236}">
                  <a16:creationId xmlns:a16="http://schemas.microsoft.com/office/drawing/2014/main" id="{E4B7FB58-1271-FF59-B6D6-A358B2BA7E76}"/>
                </a:ext>
              </a:extLst>
            </p:cNvPr>
            <p:cNvSpPr/>
            <p:nvPr/>
          </p:nvSpPr>
          <p:spPr>
            <a:xfrm>
              <a:off x="1099731" y="2886533"/>
              <a:ext cx="2548887" cy="1325563"/>
            </a:xfrm>
            <a:prstGeom prst="snipRoundRect">
              <a:avLst>
                <a:gd name="adj1" fmla="val 16667"/>
                <a:gd name="adj2" fmla="val 38191"/>
              </a:avLst>
            </a:prstGeom>
            <a:solidFill>
              <a:srgbClr val="A3560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 dirty="0"/>
            </a:p>
          </p:txBody>
        </p: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261D0EE1-3DD2-8DD8-859C-5DEDC107081D}"/>
                </a:ext>
              </a:extLst>
            </p:cNvPr>
            <p:cNvSpPr txBox="1"/>
            <p:nvPr/>
          </p:nvSpPr>
          <p:spPr>
            <a:xfrm>
              <a:off x="1170334" y="3310787"/>
              <a:ext cx="2407679" cy="4770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de-DE" sz="2500" b="1" dirty="0">
                  <a:solidFill>
                    <a:schemeClr val="lt1"/>
                  </a:solidFill>
                  <a:latin typeface="Söhne"/>
                </a:rPr>
                <a:t>Geschwindigkeit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7CEC321C-DD27-2B55-FCF1-B16EA96CFE0E}"/>
              </a:ext>
            </a:extLst>
          </p:cNvPr>
          <p:cNvGrpSpPr/>
          <p:nvPr/>
        </p:nvGrpSpPr>
        <p:grpSpPr>
          <a:xfrm>
            <a:off x="4854809" y="2499419"/>
            <a:ext cx="3285961" cy="1793247"/>
            <a:chOff x="4751495" y="2418849"/>
            <a:chExt cx="3285961" cy="1793247"/>
          </a:xfrm>
        </p:grpSpPr>
        <p:pic>
          <p:nvPicPr>
            <p:cNvPr id="9" name="Grafik 8" descr="Ein Bild, das Symbol, Kreis, Grafiken, rot enthält.&#10;&#10;Automatisch generierte Beschreibung">
              <a:extLst>
                <a:ext uri="{FF2B5EF4-FFF2-40B4-BE49-F238E27FC236}">
                  <a16:creationId xmlns:a16="http://schemas.microsoft.com/office/drawing/2014/main" id="{9BD91A62-073D-AAD8-5FC2-B096F2696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5797" y="2418849"/>
              <a:ext cx="1021659" cy="1021659"/>
            </a:xfrm>
            <a:prstGeom prst="rect">
              <a:avLst/>
            </a:prstGeom>
          </p:spPr>
        </p:pic>
        <p:sp>
          <p:nvSpPr>
            <p:cNvPr id="10" name="Rechteck: obere Ecken, eine abgerundet, eine abgeschnitten 9">
              <a:extLst>
                <a:ext uri="{FF2B5EF4-FFF2-40B4-BE49-F238E27FC236}">
                  <a16:creationId xmlns:a16="http://schemas.microsoft.com/office/drawing/2014/main" id="{545DF940-F5B7-CA46-A92D-586635188842}"/>
                </a:ext>
              </a:extLst>
            </p:cNvPr>
            <p:cNvSpPr/>
            <p:nvPr/>
          </p:nvSpPr>
          <p:spPr>
            <a:xfrm>
              <a:off x="4751495" y="2886533"/>
              <a:ext cx="2816368" cy="1325563"/>
            </a:xfrm>
            <a:prstGeom prst="snipRoundRect">
              <a:avLst>
                <a:gd name="adj1" fmla="val 16667"/>
                <a:gd name="adj2" fmla="val 38191"/>
              </a:avLst>
            </a:prstGeom>
            <a:solidFill>
              <a:srgbClr val="A3560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 dirty="0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61540D5D-EBE8-9BB7-950D-62EDEDB5426A}"/>
                </a:ext>
              </a:extLst>
            </p:cNvPr>
            <p:cNvSpPr txBox="1"/>
            <p:nvPr/>
          </p:nvSpPr>
          <p:spPr>
            <a:xfrm>
              <a:off x="4822098" y="3310787"/>
              <a:ext cx="2745765" cy="4770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de-DE" sz="2500" b="1" dirty="0">
                  <a:solidFill>
                    <a:schemeClr val="lt1"/>
                  </a:solidFill>
                  <a:latin typeface="Söhne"/>
                </a:rPr>
                <a:t>Zusammenführung 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F1925687-8BBC-798C-1036-3915274BCAF0}"/>
              </a:ext>
            </a:extLst>
          </p:cNvPr>
          <p:cNvGrpSpPr/>
          <p:nvPr/>
        </p:nvGrpSpPr>
        <p:grpSpPr>
          <a:xfrm>
            <a:off x="8793814" y="2478775"/>
            <a:ext cx="2263277" cy="1815740"/>
            <a:chOff x="4822098" y="4698056"/>
            <a:chExt cx="2263277" cy="1815740"/>
          </a:xfrm>
        </p:grpSpPr>
        <p:pic>
          <p:nvPicPr>
            <p:cNvPr id="13" name="Grafik 12" descr="Ein Bild, das Symbol, Kreis, Grafiken, rot enthält.&#10;&#10;Automatisch generierte Beschreibung">
              <a:extLst>
                <a:ext uri="{FF2B5EF4-FFF2-40B4-BE49-F238E27FC236}">
                  <a16:creationId xmlns:a16="http://schemas.microsoft.com/office/drawing/2014/main" id="{6B8303EC-0FC0-DB68-0734-2CF69527D72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3716" y="4698056"/>
              <a:ext cx="1021659" cy="1021659"/>
            </a:xfrm>
            <a:prstGeom prst="rect">
              <a:avLst/>
            </a:prstGeom>
          </p:spPr>
        </p:pic>
        <p:sp>
          <p:nvSpPr>
            <p:cNvPr id="14" name="Rechteck: obere Ecken, eine abgerundet, eine abgeschnitten 13">
              <a:extLst>
                <a:ext uri="{FF2B5EF4-FFF2-40B4-BE49-F238E27FC236}">
                  <a16:creationId xmlns:a16="http://schemas.microsoft.com/office/drawing/2014/main" id="{C7D93E8D-C3F4-8C43-36A3-ABFDBD143CEA}"/>
                </a:ext>
              </a:extLst>
            </p:cNvPr>
            <p:cNvSpPr/>
            <p:nvPr/>
          </p:nvSpPr>
          <p:spPr>
            <a:xfrm>
              <a:off x="4822098" y="5188233"/>
              <a:ext cx="1794710" cy="1325563"/>
            </a:xfrm>
            <a:prstGeom prst="snipRoundRect">
              <a:avLst>
                <a:gd name="adj1" fmla="val 16667"/>
                <a:gd name="adj2" fmla="val 38191"/>
              </a:avLst>
            </a:prstGeom>
            <a:solidFill>
              <a:srgbClr val="A3560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 dirty="0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99E54072-947A-9D3C-73F8-EA2B99E2C3C6}"/>
                </a:ext>
              </a:extLst>
            </p:cNvPr>
            <p:cNvSpPr txBox="1"/>
            <p:nvPr/>
          </p:nvSpPr>
          <p:spPr>
            <a:xfrm>
              <a:off x="4892702" y="5612487"/>
              <a:ext cx="1724106" cy="4770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de-DE" sz="2500" b="1" dirty="0">
                  <a:solidFill>
                    <a:schemeClr val="lt1"/>
                  </a:solidFill>
                  <a:latin typeface="Söhne"/>
                </a:rPr>
                <a:t>Absprache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0284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7480E0-FF7B-2ED0-497E-F917C5570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de-DE" b="0" i="0" u="sng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Lösungswege</a:t>
            </a:r>
            <a:endParaRPr lang="de-DE" u="sng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5" name="Freeform: Shape 44">
            <a:extLst>
              <a:ext uri="{FF2B5EF4-FFF2-40B4-BE49-F238E27FC236}">
                <a16:creationId xmlns:a16="http://schemas.microsoft.com/office/drawing/2014/main" id="{17957D1A-EBB4-47F1-96F2-350CD7F40086}"/>
              </a:ext>
            </a:extLst>
          </p:cNvPr>
          <p:cNvSpPr/>
          <p:nvPr/>
        </p:nvSpPr>
        <p:spPr>
          <a:xfrm>
            <a:off x="717342" y="1428750"/>
            <a:ext cx="10757316" cy="5402113"/>
          </a:xfrm>
          <a:custGeom>
            <a:avLst/>
            <a:gdLst>
              <a:gd name="connsiteX0" fmla="*/ 8415751 w 8732083"/>
              <a:gd name="connsiteY0" fmla="*/ 0 h 4637898"/>
              <a:gd name="connsiteX1" fmla="*/ 8415751 w 8732083"/>
              <a:gd name="connsiteY1" fmla="*/ 16105 h 4637898"/>
              <a:gd name="connsiteX2" fmla="*/ 8415751 w 8732083"/>
              <a:gd name="connsiteY2" fmla="*/ 48363 h 4637898"/>
              <a:gd name="connsiteX3" fmla="*/ 7829078 w 8732083"/>
              <a:gd name="connsiteY3" fmla="*/ 145806 h 4637898"/>
              <a:gd name="connsiteX4" fmla="*/ 7240248 w 8732083"/>
              <a:gd name="connsiteY4" fmla="*/ 247515 h 4637898"/>
              <a:gd name="connsiteX5" fmla="*/ 6283118 w 8732083"/>
              <a:gd name="connsiteY5" fmla="*/ 501788 h 4637898"/>
              <a:gd name="connsiteX6" fmla="*/ 6166743 w 8732083"/>
              <a:gd name="connsiteY6" fmla="*/ 587823 h 4637898"/>
              <a:gd name="connsiteX7" fmla="*/ 6458210 w 8732083"/>
              <a:gd name="connsiteY7" fmla="*/ 806724 h 4637898"/>
              <a:gd name="connsiteX8" fmla="*/ 6804461 w 8732083"/>
              <a:gd name="connsiteY8" fmla="*/ 895635 h 4637898"/>
              <a:gd name="connsiteX9" fmla="*/ 7494473 w 8732083"/>
              <a:gd name="connsiteY9" fmla="*/ 1047048 h 4637898"/>
              <a:gd name="connsiteX10" fmla="*/ 8416182 w 8732083"/>
              <a:gd name="connsiteY10" fmla="*/ 1293413 h 4637898"/>
              <a:gd name="connsiteX11" fmla="*/ 8415751 w 8732083"/>
              <a:gd name="connsiteY11" fmla="*/ 2051726 h 4637898"/>
              <a:gd name="connsiteX12" fmla="*/ 7890382 w 8732083"/>
              <a:gd name="connsiteY12" fmla="*/ 2221880 h 4637898"/>
              <a:gd name="connsiteX13" fmla="*/ 7338314 w 8732083"/>
              <a:gd name="connsiteY13" fmla="*/ 2393568 h 4637898"/>
              <a:gd name="connsiteX14" fmla="*/ 5655272 w 8732083"/>
              <a:gd name="connsiteY14" fmla="*/ 2894780 h 4637898"/>
              <a:gd name="connsiteX15" fmla="*/ 4793957 w 8732083"/>
              <a:gd name="connsiteY15" fmla="*/ 3148814 h 4637898"/>
              <a:gd name="connsiteX16" fmla="*/ 4363298 w 8732083"/>
              <a:gd name="connsiteY16" fmla="*/ 3275830 h 4637898"/>
              <a:gd name="connsiteX17" fmla="*/ 4023278 w 8732083"/>
              <a:gd name="connsiteY17" fmla="*/ 3426286 h 4637898"/>
              <a:gd name="connsiteX18" fmla="*/ 4008275 w 8732083"/>
              <a:gd name="connsiteY18" fmla="*/ 3537293 h 4637898"/>
              <a:gd name="connsiteX19" fmla="*/ 4322462 w 8732083"/>
              <a:gd name="connsiteY19" fmla="*/ 3743731 h 4637898"/>
              <a:gd name="connsiteX20" fmla="*/ 4692008 w 8732083"/>
              <a:gd name="connsiteY20" fmla="*/ 3871083 h 4637898"/>
              <a:gd name="connsiteX21" fmla="*/ 6357603 w 8732083"/>
              <a:gd name="connsiteY21" fmla="*/ 4284966 h 4637898"/>
              <a:gd name="connsiteX22" fmla="*/ 7118408 w 8732083"/>
              <a:gd name="connsiteY22" fmla="*/ 4439638 h 4637898"/>
              <a:gd name="connsiteX23" fmla="*/ 7705174 w 8732083"/>
              <a:gd name="connsiteY23" fmla="*/ 4565113 h 4637898"/>
              <a:gd name="connsiteX24" fmla="*/ 8050861 w 8732083"/>
              <a:gd name="connsiteY24" fmla="*/ 4637898 h 4637898"/>
              <a:gd name="connsiteX25" fmla="*/ 4874860 w 8732083"/>
              <a:gd name="connsiteY25" fmla="*/ 4637898 h 4637898"/>
              <a:gd name="connsiteX26" fmla="*/ 4860925 w 8732083"/>
              <a:gd name="connsiteY26" fmla="*/ 4634079 h 4637898"/>
              <a:gd name="connsiteX27" fmla="*/ 3311553 w 8732083"/>
              <a:gd name="connsiteY27" fmla="*/ 4197155 h 4637898"/>
              <a:gd name="connsiteX28" fmla="*/ 2683228 w 8732083"/>
              <a:gd name="connsiteY28" fmla="*/ 3966799 h 4637898"/>
              <a:gd name="connsiteX29" fmla="*/ 2455318 w 8732083"/>
              <a:gd name="connsiteY29" fmla="*/ 3863173 h 4637898"/>
              <a:gd name="connsiteX30" fmla="*/ 2180722 w 8732083"/>
              <a:gd name="connsiteY30" fmla="*/ 3704378 h 4637898"/>
              <a:gd name="connsiteX31" fmla="*/ 2015073 w 8732083"/>
              <a:gd name="connsiteY31" fmla="*/ 3438649 h 4637898"/>
              <a:gd name="connsiteX32" fmla="*/ 2088455 w 8732083"/>
              <a:gd name="connsiteY32" fmla="*/ 3345808 h 4637898"/>
              <a:gd name="connsiteX33" fmla="*/ 2217006 w 8732083"/>
              <a:gd name="connsiteY33" fmla="*/ 3272426 h 4637898"/>
              <a:gd name="connsiteX34" fmla="*/ 2348097 w 8732083"/>
              <a:gd name="connsiteY34" fmla="*/ 3220947 h 4637898"/>
              <a:gd name="connsiteX35" fmla="*/ 2625088 w 8732083"/>
              <a:gd name="connsiteY35" fmla="*/ 3146128 h 4637898"/>
              <a:gd name="connsiteX36" fmla="*/ 3166802 w 8732083"/>
              <a:gd name="connsiteY36" fmla="*/ 3003246 h 4637898"/>
              <a:gd name="connsiteX37" fmla="*/ 4624234 w 8732083"/>
              <a:gd name="connsiteY37" fmla="*/ 2627852 h 4637898"/>
              <a:gd name="connsiteX38" fmla="*/ 5608492 w 8732083"/>
              <a:gd name="connsiteY38" fmla="*/ 2376839 h 4637898"/>
              <a:gd name="connsiteX39" fmla="*/ 7324319 w 8732083"/>
              <a:gd name="connsiteY39" fmla="*/ 1926433 h 4637898"/>
              <a:gd name="connsiteX40" fmla="*/ 8090780 w 8732083"/>
              <a:gd name="connsiteY40" fmla="*/ 1708971 h 4637898"/>
              <a:gd name="connsiteX41" fmla="*/ 8211661 w 8732083"/>
              <a:gd name="connsiteY41" fmla="*/ 1658835 h 4637898"/>
              <a:gd name="connsiteX42" fmla="*/ 7961271 w 8732083"/>
              <a:gd name="connsiteY42" fmla="*/ 1412758 h 4637898"/>
              <a:gd name="connsiteX43" fmla="*/ 7148221 w 8732083"/>
              <a:gd name="connsiteY43" fmla="*/ 1156185 h 4637898"/>
              <a:gd name="connsiteX44" fmla="*/ 6323620 w 8732083"/>
              <a:gd name="connsiteY44" fmla="*/ 920461 h 4637898"/>
              <a:gd name="connsiteX45" fmla="*/ 6035891 w 8732083"/>
              <a:gd name="connsiteY45" fmla="*/ 824791 h 4637898"/>
              <a:gd name="connsiteX46" fmla="*/ 5846373 w 8732083"/>
              <a:gd name="connsiteY46" fmla="*/ 737557 h 4637898"/>
              <a:gd name="connsiteX47" fmla="*/ 5827440 w 8732083"/>
              <a:gd name="connsiteY47" fmla="*/ 716851 h 4637898"/>
              <a:gd name="connsiteX48" fmla="*/ 5820922 w 8732083"/>
              <a:gd name="connsiteY48" fmla="*/ 669495 h 4637898"/>
              <a:gd name="connsiteX49" fmla="*/ 5877816 w 8732083"/>
              <a:gd name="connsiteY49" fmla="*/ 606274 h 4637898"/>
              <a:gd name="connsiteX50" fmla="*/ 6022327 w 8732083"/>
              <a:gd name="connsiteY50" fmla="*/ 530736 h 4637898"/>
              <a:gd name="connsiteX51" fmla="*/ 6154089 w 8732083"/>
              <a:gd name="connsiteY51" fmla="*/ 480696 h 4637898"/>
              <a:gd name="connsiteX52" fmla="*/ 6294095 w 8732083"/>
              <a:gd name="connsiteY52" fmla="*/ 436600 h 4637898"/>
              <a:gd name="connsiteX53" fmla="*/ 6486537 w 8732083"/>
              <a:gd name="connsiteY53" fmla="*/ 382917 h 4637898"/>
              <a:gd name="connsiteX54" fmla="*/ 6700931 w 8732083"/>
              <a:gd name="connsiteY54" fmla="*/ 333596 h 4637898"/>
              <a:gd name="connsiteX55" fmla="*/ 7131493 w 8732083"/>
              <a:gd name="connsiteY55" fmla="*/ 242816 h 4637898"/>
              <a:gd name="connsiteX56" fmla="*/ 7998562 w 8732083"/>
              <a:gd name="connsiteY56" fmla="*/ 92697 h 4637898"/>
              <a:gd name="connsiteX57" fmla="*/ 8390922 w 8732083"/>
              <a:gd name="connsiteY57" fmla="*/ 38918 h 4637898"/>
              <a:gd name="connsiteX58" fmla="*/ 8415463 w 8732083"/>
              <a:gd name="connsiteY58" fmla="*/ 17972 h 4637898"/>
              <a:gd name="connsiteX59" fmla="*/ 6518075 w 8732083"/>
              <a:gd name="connsiteY59" fmla="*/ 352960 h 4637898"/>
              <a:gd name="connsiteX60" fmla="*/ 6047107 w 8732083"/>
              <a:gd name="connsiteY60" fmla="*/ 493062 h 4637898"/>
              <a:gd name="connsiteX61" fmla="*/ 5832233 w 8732083"/>
              <a:gd name="connsiteY61" fmla="*/ 612458 h 4637898"/>
              <a:gd name="connsiteX62" fmla="*/ 5793362 w 8732083"/>
              <a:gd name="connsiteY62" fmla="*/ 669112 h 4637898"/>
              <a:gd name="connsiteX63" fmla="*/ 5826242 w 8732083"/>
              <a:gd name="connsiteY63" fmla="*/ 755292 h 4637898"/>
              <a:gd name="connsiteX64" fmla="*/ 5957524 w 8732083"/>
              <a:gd name="connsiteY64" fmla="*/ 823593 h 4637898"/>
              <a:gd name="connsiteX65" fmla="*/ 6764871 w 8732083"/>
              <a:gd name="connsiteY65" fmla="*/ 1080981 h 4637898"/>
              <a:gd name="connsiteX66" fmla="*/ 7587219 w 8732083"/>
              <a:gd name="connsiteY66" fmla="*/ 1322936 h 4637898"/>
              <a:gd name="connsiteX67" fmla="*/ 8069834 w 8732083"/>
              <a:gd name="connsiteY67" fmla="*/ 1500471 h 4637898"/>
              <a:gd name="connsiteX68" fmla="*/ 8194406 w 8732083"/>
              <a:gd name="connsiteY68" fmla="*/ 1581763 h 4637898"/>
              <a:gd name="connsiteX69" fmla="*/ 8193400 w 8732083"/>
              <a:gd name="connsiteY69" fmla="*/ 1622360 h 4637898"/>
              <a:gd name="connsiteX70" fmla="*/ 8170824 w 8732083"/>
              <a:gd name="connsiteY70" fmla="*/ 1638656 h 4637898"/>
              <a:gd name="connsiteX71" fmla="*/ 7989262 w 8732083"/>
              <a:gd name="connsiteY71" fmla="*/ 1698138 h 4637898"/>
              <a:gd name="connsiteX72" fmla="*/ 7136814 w 8732083"/>
              <a:gd name="connsiteY72" fmla="*/ 1930363 h 4637898"/>
              <a:gd name="connsiteX73" fmla="*/ 5628432 w 8732083"/>
              <a:gd name="connsiteY73" fmla="*/ 2317548 h 4637898"/>
              <a:gd name="connsiteX74" fmla="*/ 4766828 w 8732083"/>
              <a:gd name="connsiteY74" fmla="*/ 2532614 h 4637898"/>
              <a:gd name="connsiteX75" fmla="*/ 3896500 w 8732083"/>
              <a:gd name="connsiteY75" fmla="*/ 2750986 h 4637898"/>
              <a:gd name="connsiteX76" fmla="*/ 2619385 w 8732083"/>
              <a:gd name="connsiteY76" fmla="*/ 3075286 h 4637898"/>
              <a:gd name="connsiteX77" fmla="*/ 2072351 w 8732083"/>
              <a:gd name="connsiteY77" fmla="*/ 3272474 h 4637898"/>
              <a:gd name="connsiteX78" fmla="*/ 1943560 w 8732083"/>
              <a:gd name="connsiteY78" fmla="*/ 3418039 h 4637898"/>
              <a:gd name="connsiteX79" fmla="*/ 1950798 w 8732083"/>
              <a:gd name="connsiteY79" fmla="*/ 3564228 h 4637898"/>
              <a:gd name="connsiteX80" fmla="*/ 2031801 w 8732083"/>
              <a:gd name="connsiteY80" fmla="*/ 3675140 h 4637898"/>
              <a:gd name="connsiteX81" fmla="*/ 2224339 w 8732083"/>
              <a:gd name="connsiteY81" fmla="*/ 3821952 h 4637898"/>
              <a:gd name="connsiteX82" fmla="*/ 2994874 w 8732083"/>
              <a:gd name="connsiteY82" fmla="*/ 4172854 h 4637898"/>
              <a:gd name="connsiteX83" fmla="*/ 3810992 w 8732083"/>
              <a:gd name="connsiteY83" fmla="*/ 4441410 h 4637898"/>
              <a:gd name="connsiteX84" fmla="*/ 4232214 w 8732083"/>
              <a:gd name="connsiteY84" fmla="*/ 4562597 h 4637898"/>
              <a:gd name="connsiteX85" fmla="*/ 4509698 w 8732083"/>
              <a:gd name="connsiteY85" fmla="*/ 4637898 h 4637898"/>
              <a:gd name="connsiteX86" fmla="*/ 1072353 w 8732083"/>
              <a:gd name="connsiteY86" fmla="*/ 4637898 h 4637898"/>
              <a:gd name="connsiteX87" fmla="*/ 931536 w 8732083"/>
              <a:gd name="connsiteY87" fmla="*/ 4591476 h 4637898"/>
              <a:gd name="connsiteX88" fmla="*/ 851122 w 8732083"/>
              <a:gd name="connsiteY88" fmla="*/ 4564403 h 4637898"/>
              <a:gd name="connsiteX89" fmla="*/ 679386 w 8732083"/>
              <a:gd name="connsiteY89" fmla="*/ 4488719 h 4637898"/>
              <a:gd name="connsiteX90" fmla="*/ 683364 w 8732083"/>
              <a:gd name="connsiteY90" fmla="*/ 2984507 h 4637898"/>
              <a:gd name="connsiteX91" fmla="*/ 1120685 w 8732083"/>
              <a:gd name="connsiteY91" fmla="*/ 2859360 h 4637898"/>
              <a:gd name="connsiteX92" fmla="*/ 2818154 w 8732083"/>
              <a:gd name="connsiteY92" fmla="*/ 2488328 h 4637898"/>
              <a:gd name="connsiteX93" fmla="*/ 3937768 w 8732083"/>
              <a:gd name="connsiteY93" fmla="*/ 2279397 h 4637898"/>
              <a:gd name="connsiteX94" fmla="*/ 5691221 w 8732083"/>
              <a:gd name="connsiteY94" fmla="*/ 1967416 h 4637898"/>
              <a:gd name="connsiteX95" fmla="*/ 6483277 w 8732083"/>
              <a:gd name="connsiteY95" fmla="*/ 1811497 h 4637898"/>
              <a:gd name="connsiteX96" fmla="*/ 6875399 w 8732083"/>
              <a:gd name="connsiteY96" fmla="*/ 1716977 h 4637898"/>
              <a:gd name="connsiteX97" fmla="*/ 7190352 w 8732083"/>
              <a:gd name="connsiteY97" fmla="*/ 1589817 h 4637898"/>
              <a:gd name="connsiteX98" fmla="*/ 7197589 w 8732083"/>
              <a:gd name="connsiteY98" fmla="*/ 1490744 h 4637898"/>
              <a:gd name="connsiteX99" fmla="*/ 6803742 w 8732083"/>
              <a:gd name="connsiteY99" fmla="*/ 1309853 h 4637898"/>
              <a:gd name="connsiteX100" fmla="*/ 6073421 w 8732083"/>
              <a:gd name="connsiteY100" fmla="*/ 1114056 h 4637898"/>
              <a:gd name="connsiteX101" fmla="*/ 5490346 w 8732083"/>
              <a:gd name="connsiteY101" fmla="*/ 780973 h 4637898"/>
              <a:gd name="connsiteX102" fmla="*/ 6111374 w 8732083"/>
              <a:gd name="connsiteY102" fmla="*/ 414854 h 4637898"/>
              <a:gd name="connsiteX103" fmla="*/ 6579666 w 8732083"/>
              <a:gd name="connsiteY103" fmla="*/ 313276 h 4637898"/>
              <a:gd name="connsiteX104" fmla="*/ 8276943 w 8732083"/>
              <a:gd name="connsiteY104" fmla="*/ 18693 h 4637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8732083" h="4637898">
                <a:moveTo>
                  <a:pt x="8415751" y="0"/>
                </a:moveTo>
                <a:lnTo>
                  <a:pt x="8415751" y="16105"/>
                </a:lnTo>
                <a:lnTo>
                  <a:pt x="8415751" y="48363"/>
                </a:lnTo>
                <a:cubicBezTo>
                  <a:pt x="8408417" y="56511"/>
                  <a:pt x="7876290" y="138089"/>
                  <a:pt x="7829078" y="145806"/>
                </a:cubicBezTo>
                <a:lnTo>
                  <a:pt x="7240248" y="247515"/>
                </a:lnTo>
                <a:cubicBezTo>
                  <a:pt x="6914798" y="306901"/>
                  <a:pt x="6587479" y="372135"/>
                  <a:pt x="6283118" y="501788"/>
                </a:cubicBezTo>
                <a:cubicBezTo>
                  <a:pt x="6237824" y="521056"/>
                  <a:pt x="6190134" y="544494"/>
                  <a:pt x="6166743" y="587823"/>
                </a:cubicBezTo>
                <a:cubicBezTo>
                  <a:pt x="6090245" y="729603"/>
                  <a:pt x="6377590" y="784244"/>
                  <a:pt x="6458210" y="806724"/>
                </a:cubicBezTo>
                <a:cubicBezTo>
                  <a:pt x="6573004" y="838741"/>
                  <a:pt x="6688517" y="868027"/>
                  <a:pt x="6804461" y="895635"/>
                </a:cubicBezTo>
                <a:lnTo>
                  <a:pt x="7494473" y="1047048"/>
                </a:lnTo>
                <a:cubicBezTo>
                  <a:pt x="7774772" y="1106674"/>
                  <a:pt x="8266159" y="1247016"/>
                  <a:pt x="8416182" y="1293413"/>
                </a:cubicBezTo>
                <a:cubicBezTo>
                  <a:pt x="8961792" y="1496407"/>
                  <a:pt x="8691976" y="1950334"/>
                  <a:pt x="8415751" y="2051726"/>
                </a:cubicBezTo>
                <a:cubicBezTo>
                  <a:pt x="8245596" y="2119596"/>
                  <a:pt x="8065088" y="2166904"/>
                  <a:pt x="7890382" y="2221880"/>
                </a:cubicBezTo>
                <a:lnTo>
                  <a:pt x="7338314" y="2393568"/>
                </a:lnTo>
                <a:lnTo>
                  <a:pt x="5655272" y="2894780"/>
                </a:lnTo>
                <a:lnTo>
                  <a:pt x="4793957" y="3148814"/>
                </a:lnTo>
                <a:lnTo>
                  <a:pt x="4363298" y="3275830"/>
                </a:lnTo>
                <a:cubicBezTo>
                  <a:pt x="4248744" y="3309622"/>
                  <a:pt x="4109889" y="3337470"/>
                  <a:pt x="4023278" y="3426286"/>
                </a:cubicBezTo>
                <a:cubicBezTo>
                  <a:pt x="3992602" y="3457776"/>
                  <a:pt x="3986755" y="3498374"/>
                  <a:pt x="4008275" y="3537293"/>
                </a:cubicBezTo>
                <a:cubicBezTo>
                  <a:pt x="4068621" y="3646432"/>
                  <a:pt x="4214474" y="3698436"/>
                  <a:pt x="4322462" y="3743731"/>
                </a:cubicBezTo>
                <a:cubicBezTo>
                  <a:pt x="4442720" y="3794154"/>
                  <a:pt x="4567915" y="3831492"/>
                  <a:pt x="4692008" y="3871083"/>
                </a:cubicBezTo>
                <a:cubicBezTo>
                  <a:pt x="5237509" y="4045168"/>
                  <a:pt x="5797531" y="4168254"/>
                  <a:pt x="6357603" y="4284966"/>
                </a:cubicBezTo>
                <a:cubicBezTo>
                  <a:pt x="6611205" y="4336523"/>
                  <a:pt x="6475282" y="4295606"/>
                  <a:pt x="7118408" y="4439638"/>
                </a:cubicBezTo>
                <a:cubicBezTo>
                  <a:pt x="7279190" y="4475646"/>
                  <a:pt x="7478266" y="4517484"/>
                  <a:pt x="7705174" y="4565113"/>
                </a:cubicBezTo>
                <a:lnTo>
                  <a:pt x="8050861" y="4637898"/>
                </a:lnTo>
                <a:lnTo>
                  <a:pt x="4874860" y="4637898"/>
                </a:lnTo>
                <a:lnTo>
                  <a:pt x="4860925" y="4634079"/>
                </a:lnTo>
                <a:cubicBezTo>
                  <a:pt x="4281568" y="4474647"/>
                  <a:pt x="3357998" y="4213511"/>
                  <a:pt x="3311553" y="4197155"/>
                </a:cubicBezTo>
                <a:cubicBezTo>
                  <a:pt x="3241047" y="4172326"/>
                  <a:pt x="2744771" y="3992586"/>
                  <a:pt x="2683228" y="3966799"/>
                </a:cubicBezTo>
                <a:cubicBezTo>
                  <a:pt x="2606300" y="3934590"/>
                  <a:pt x="2530186" y="3900367"/>
                  <a:pt x="2455318" y="3863173"/>
                </a:cubicBezTo>
                <a:cubicBezTo>
                  <a:pt x="2360318" y="3815961"/>
                  <a:pt x="2267045" y="3766064"/>
                  <a:pt x="2180722" y="3704378"/>
                </a:cubicBezTo>
                <a:cubicBezTo>
                  <a:pt x="2100966" y="3647340"/>
                  <a:pt x="1974332" y="3551766"/>
                  <a:pt x="2015073" y="3438649"/>
                </a:cubicBezTo>
                <a:cubicBezTo>
                  <a:pt x="2028638" y="3401024"/>
                  <a:pt x="2056438" y="3369821"/>
                  <a:pt x="2088455" y="3345808"/>
                </a:cubicBezTo>
                <a:cubicBezTo>
                  <a:pt x="2126848" y="3317002"/>
                  <a:pt x="2173533" y="3292029"/>
                  <a:pt x="2217006" y="3272426"/>
                </a:cubicBezTo>
                <a:cubicBezTo>
                  <a:pt x="2259904" y="3253062"/>
                  <a:pt x="2304144" y="3237484"/>
                  <a:pt x="2348097" y="3220947"/>
                </a:cubicBezTo>
                <a:cubicBezTo>
                  <a:pt x="2436433" y="3187684"/>
                  <a:pt x="2534020" y="3170285"/>
                  <a:pt x="2625088" y="3146128"/>
                </a:cubicBezTo>
                <a:cubicBezTo>
                  <a:pt x="2805596" y="3098245"/>
                  <a:pt x="2986199" y="3050698"/>
                  <a:pt x="3166802" y="3003246"/>
                </a:cubicBezTo>
                <a:cubicBezTo>
                  <a:pt x="3362647" y="2951769"/>
                  <a:pt x="4334348" y="2701953"/>
                  <a:pt x="4624234" y="2627852"/>
                </a:cubicBezTo>
                <a:cubicBezTo>
                  <a:pt x="4910908" y="2554566"/>
                  <a:pt x="5575804" y="2385514"/>
                  <a:pt x="5608492" y="2376839"/>
                </a:cubicBezTo>
                <a:cubicBezTo>
                  <a:pt x="5892579" y="2301635"/>
                  <a:pt x="7037404" y="2004369"/>
                  <a:pt x="7324319" y="1926433"/>
                </a:cubicBezTo>
                <a:cubicBezTo>
                  <a:pt x="7532674" y="1869874"/>
                  <a:pt x="8043376" y="1723733"/>
                  <a:pt x="8090780" y="1708971"/>
                </a:cubicBezTo>
                <a:cubicBezTo>
                  <a:pt x="8132623" y="1695982"/>
                  <a:pt x="8174754" y="1683424"/>
                  <a:pt x="8211661" y="1658835"/>
                </a:cubicBezTo>
                <a:cubicBezTo>
                  <a:pt x="8354351" y="1563837"/>
                  <a:pt x="8021280" y="1434998"/>
                  <a:pt x="7961271" y="1412758"/>
                </a:cubicBezTo>
                <a:cubicBezTo>
                  <a:pt x="7694680" y="1313877"/>
                  <a:pt x="7421810" y="1233114"/>
                  <a:pt x="7148221" y="1156185"/>
                </a:cubicBezTo>
                <a:cubicBezTo>
                  <a:pt x="6873003" y="1078777"/>
                  <a:pt x="6596681" y="1005203"/>
                  <a:pt x="6323620" y="920461"/>
                </a:cubicBezTo>
                <a:cubicBezTo>
                  <a:pt x="6227088" y="890504"/>
                  <a:pt x="6130555" y="859925"/>
                  <a:pt x="6035891" y="824791"/>
                </a:cubicBezTo>
                <a:cubicBezTo>
                  <a:pt x="5970274" y="800442"/>
                  <a:pt x="5906143" y="774080"/>
                  <a:pt x="5846373" y="737557"/>
                </a:cubicBezTo>
                <a:cubicBezTo>
                  <a:pt x="5840046" y="730655"/>
                  <a:pt x="5833528" y="723945"/>
                  <a:pt x="5827440" y="716851"/>
                </a:cubicBezTo>
                <a:cubicBezTo>
                  <a:pt x="5815170" y="702519"/>
                  <a:pt x="5813971" y="684402"/>
                  <a:pt x="5820922" y="669495"/>
                </a:cubicBezTo>
                <a:cubicBezTo>
                  <a:pt x="5832904" y="643133"/>
                  <a:pt x="5854042" y="623386"/>
                  <a:pt x="5877816" y="606274"/>
                </a:cubicBezTo>
                <a:cubicBezTo>
                  <a:pt x="5922439" y="574114"/>
                  <a:pt x="5972335" y="552544"/>
                  <a:pt x="6022327" y="530736"/>
                </a:cubicBezTo>
                <a:cubicBezTo>
                  <a:pt x="6065465" y="511947"/>
                  <a:pt x="6109129" y="494165"/>
                  <a:pt x="6154089" y="480696"/>
                </a:cubicBezTo>
                <a:cubicBezTo>
                  <a:pt x="6200965" y="466605"/>
                  <a:pt x="6246979" y="450069"/>
                  <a:pt x="6294095" y="436600"/>
                </a:cubicBezTo>
                <a:cubicBezTo>
                  <a:pt x="6358514" y="418194"/>
                  <a:pt x="6420871" y="398447"/>
                  <a:pt x="6486537" y="382917"/>
                </a:cubicBezTo>
                <a:cubicBezTo>
                  <a:pt x="6557906" y="366045"/>
                  <a:pt x="6629370" y="349605"/>
                  <a:pt x="6700931" y="333596"/>
                </a:cubicBezTo>
                <a:cubicBezTo>
                  <a:pt x="6844052" y="301578"/>
                  <a:pt x="6987605" y="271334"/>
                  <a:pt x="7131493" y="242816"/>
                </a:cubicBezTo>
                <a:cubicBezTo>
                  <a:pt x="7419270" y="185778"/>
                  <a:pt x="7708388" y="135738"/>
                  <a:pt x="7998562" y="92697"/>
                </a:cubicBezTo>
                <a:cubicBezTo>
                  <a:pt x="8129125" y="73332"/>
                  <a:pt x="8259928" y="55406"/>
                  <a:pt x="8390922" y="38918"/>
                </a:cubicBezTo>
                <a:cubicBezTo>
                  <a:pt x="8403288" y="37384"/>
                  <a:pt x="8419776" y="29619"/>
                  <a:pt x="8415463" y="17972"/>
                </a:cubicBezTo>
                <a:cubicBezTo>
                  <a:pt x="7779518" y="109472"/>
                  <a:pt x="7142373" y="201163"/>
                  <a:pt x="6518075" y="352960"/>
                </a:cubicBezTo>
                <a:cubicBezTo>
                  <a:pt x="6358801" y="391689"/>
                  <a:pt x="6200150" y="434443"/>
                  <a:pt x="6047107" y="493062"/>
                </a:cubicBezTo>
                <a:cubicBezTo>
                  <a:pt x="5970131" y="522587"/>
                  <a:pt x="5893201" y="557002"/>
                  <a:pt x="5832233" y="612458"/>
                </a:cubicBezTo>
                <a:cubicBezTo>
                  <a:pt x="5815026" y="628131"/>
                  <a:pt x="5798634" y="646441"/>
                  <a:pt x="5793362" y="669112"/>
                </a:cubicBezTo>
                <a:cubicBezTo>
                  <a:pt x="5786028" y="700554"/>
                  <a:pt x="5802277" y="733723"/>
                  <a:pt x="5826242" y="755292"/>
                </a:cubicBezTo>
                <a:cubicBezTo>
                  <a:pt x="5861279" y="786830"/>
                  <a:pt x="5914291" y="806098"/>
                  <a:pt x="5957524" y="823593"/>
                </a:cubicBezTo>
                <a:cubicBezTo>
                  <a:pt x="6218603" y="929137"/>
                  <a:pt x="6494446" y="1003334"/>
                  <a:pt x="6764871" y="1080981"/>
                </a:cubicBezTo>
                <a:cubicBezTo>
                  <a:pt x="7039514" y="1159827"/>
                  <a:pt x="7315020" y="1235894"/>
                  <a:pt x="7587219" y="1322936"/>
                </a:cubicBezTo>
                <a:cubicBezTo>
                  <a:pt x="7749704" y="1374893"/>
                  <a:pt x="7916840" y="1424981"/>
                  <a:pt x="8069834" y="1500471"/>
                </a:cubicBezTo>
                <a:cubicBezTo>
                  <a:pt x="8114698" y="1522568"/>
                  <a:pt x="8160280" y="1543274"/>
                  <a:pt x="8194406" y="1581763"/>
                </a:cubicBezTo>
                <a:cubicBezTo>
                  <a:pt x="8209552" y="1598874"/>
                  <a:pt x="8209840" y="1606687"/>
                  <a:pt x="8193400" y="1622360"/>
                </a:cubicBezTo>
                <a:cubicBezTo>
                  <a:pt x="8186690" y="1628735"/>
                  <a:pt x="8179212" y="1635301"/>
                  <a:pt x="8170824" y="1638656"/>
                </a:cubicBezTo>
                <a:cubicBezTo>
                  <a:pt x="8111630" y="1662430"/>
                  <a:pt x="8050566" y="1680692"/>
                  <a:pt x="7989262" y="1698138"/>
                </a:cubicBezTo>
                <a:cubicBezTo>
                  <a:pt x="7706184" y="1778806"/>
                  <a:pt x="7421570" y="1855160"/>
                  <a:pt x="7136814" y="1930363"/>
                </a:cubicBezTo>
                <a:cubicBezTo>
                  <a:pt x="6848989" y="2006382"/>
                  <a:pt x="5843162" y="2265016"/>
                  <a:pt x="5628432" y="2317548"/>
                </a:cubicBezTo>
                <a:cubicBezTo>
                  <a:pt x="5340943" y="2387911"/>
                  <a:pt x="5053933" y="2460526"/>
                  <a:pt x="4766828" y="2532614"/>
                </a:cubicBezTo>
                <a:cubicBezTo>
                  <a:pt x="4476703" y="2605421"/>
                  <a:pt x="4186626" y="2678227"/>
                  <a:pt x="3896500" y="2750986"/>
                </a:cubicBezTo>
                <a:cubicBezTo>
                  <a:pt x="3609539" y="2822978"/>
                  <a:pt x="2758240" y="3039769"/>
                  <a:pt x="2619385" y="3075286"/>
                </a:cubicBezTo>
                <a:cubicBezTo>
                  <a:pt x="2434516" y="3122594"/>
                  <a:pt x="2231289" y="3160171"/>
                  <a:pt x="2072351" y="3272474"/>
                </a:cubicBezTo>
                <a:cubicBezTo>
                  <a:pt x="2017997" y="3310866"/>
                  <a:pt x="1965417" y="3350409"/>
                  <a:pt x="1943560" y="3418039"/>
                </a:cubicBezTo>
                <a:cubicBezTo>
                  <a:pt x="1927360" y="3468079"/>
                  <a:pt x="1929804" y="3516873"/>
                  <a:pt x="1950798" y="3564228"/>
                </a:cubicBezTo>
                <a:cubicBezTo>
                  <a:pt x="1969635" y="3606791"/>
                  <a:pt x="1999160" y="3642307"/>
                  <a:pt x="2031801" y="3675140"/>
                </a:cubicBezTo>
                <a:cubicBezTo>
                  <a:pt x="2089270" y="3732848"/>
                  <a:pt x="2155654" y="3778767"/>
                  <a:pt x="2224339" y="3821952"/>
                </a:cubicBezTo>
                <a:cubicBezTo>
                  <a:pt x="2461836" y="3971160"/>
                  <a:pt x="2732693" y="4075266"/>
                  <a:pt x="2994874" y="4172854"/>
                </a:cubicBezTo>
                <a:cubicBezTo>
                  <a:pt x="3089538" y="4208083"/>
                  <a:pt x="3774804" y="4430529"/>
                  <a:pt x="3810992" y="4441410"/>
                </a:cubicBezTo>
                <a:cubicBezTo>
                  <a:pt x="3950854" y="4483373"/>
                  <a:pt x="4091375" y="4523515"/>
                  <a:pt x="4232214" y="4562597"/>
                </a:cubicBezTo>
                <a:lnTo>
                  <a:pt x="4509698" y="4637898"/>
                </a:lnTo>
                <a:lnTo>
                  <a:pt x="1072353" y="4637898"/>
                </a:lnTo>
                <a:lnTo>
                  <a:pt x="931536" y="4591476"/>
                </a:lnTo>
                <a:cubicBezTo>
                  <a:pt x="893453" y="4578833"/>
                  <a:pt x="865519" y="4569441"/>
                  <a:pt x="851122" y="4564403"/>
                </a:cubicBezTo>
                <a:cubicBezTo>
                  <a:pt x="798637" y="4545997"/>
                  <a:pt x="679289" y="4499073"/>
                  <a:pt x="679386" y="4488719"/>
                </a:cubicBezTo>
                <a:cubicBezTo>
                  <a:pt x="-276600" y="4023842"/>
                  <a:pt x="-176152" y="3314797"/>
                  <a:pt x="683364" y="2984507"/>
                </a:cubicBezTo>
                <a:cubicBezTo>
                  <a:pt x="690793" y="2976502"/>
                  <a:pt x="984273" y="2894972"/>
                  <a:pt x="1120685" y="2859360"/>
                </a:cubicBezTo>
                <a:cubicBezTo>
                  <a:pt x="1682050" y="2712931"/>
                  <a:pt x="2248352" y="2595740"/>
                  <a:pt x="2818154" y="2488328"/>
                </a:cubicBezTo>
                <a:cubicBezTo>
                  <a:pt x="3191247" y="2418013"/>
                  <a:pt x="3563812" y="2343816"/>
                  <a:pt x="3937768" y="2279397"/>
                </a:cubicBezTo>
                <a:cubicBezTo>
                  <a:pt x="4522381" y="2178695"/>
                  <a:pt x="5109485" y="2083744"/>
                  <a:pt x="5691221" y="1967416"/>
                </a:cubicBezTo>
                <a:cubicBezTo>
                  <a:pt x="5955895" y="1918814"/>
                  <a:pt x="6220473" y="1869541"/>
                  <a:pt x="6483277" y="1811497"/>
                </a:cubicBezTo>
                <a:cubicBezTo>
                  <a:pt x="6614560" y="1782498"/>
                  <a:pt x="6745411" y="1751296"/>
                  <a:pt x="6875399" y="1716977"/>
                </a:cubicBezTo>
                <a:cubicBezTo>
                  <a:pt x="6987365" y="1687452"/>
                  <a:pt x="7097606" y="1662671"/>
                  <a:pt x="7190352" y="1589817"/>
                </a:cubicBezTo>
                <a:cubicBezTo>
                  <a:pt x="7217098" y="1568775"/>
                  <a:pt x="7224958" y="1518831"/>
                  <a:pt x="7197589" y="1490744"/>
                </a:cubicBezTo>
                <a:cubicBezTo>
                  <a:pt x="7101008" y="1391671"/>
                  <a:pt x="6932485" y="1349060"/>
                  <a:pt x="6803742" y="1309853"/>
                </a:cubicBezTo>
                <a:cubicBezTo>
                  <a:pt x="6562555" y="1236423"/>
                  <a:pt x="6330420" y="1183152"/>
                  <a:pt x="6073421" y="1114056"/>
                </a:cubicBezTo>
                <a:cubicBezTo>
                  <a:pt x="5845534" y="1052786"/>
                  <a:pt x="5507559" y="935525"/>
                  <a:pt x="5490346" y="780973"/>
                </a:cubicBezTo>
                <a:cubicBezTo>
                  <a:pt x="5468967" y="589007"/>
                  <a:pt x="5920719" y="466703"/>
                  <a:pt x="6111374" y="414854"/>
                </a:cubicBezTo>
                <a:cubicBezTo>
                  <a:pt x="6292927" y="365480"/>
                  <a:pt x="6218738" y="379303"/>
                  <a:pt x="6579666" y="313276"/>
                </a:cubicBezTo>
                <a:cubicBezTo>
                  <a:pt x="6940594" y="247249"/>
                  <a:pt x="7708772" y="99265"/>
                  <a:pt x="8276943" y="1869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637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02223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7480E0-FF7B-2ED0-497E-F917C5570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de-DE" b="0" i="0" u="sng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Lösungswege</a:t>
            </a:r>
            <a:endParaRPr lang="de-DE" u="sng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5" name="Freeform: Shape 44">
            <a:extLst>
              <a:ext uri="{FF2B5EF4-FFF2-40B4-BE49-F238E27FC236}">
                <a16:creationId xmlns:a16="http://schemas.microsoft.com/office/drawing/2014/main" id="{17957D1A-EBB4-47F1-96F2-350CD7F40086}"/>
              </a:ext>
            </a:extLst>
          </p:cNvPr>
          <p:cNvSpPr/>
          <p:nvPr/>
        </p:nvSpPr>
        <p:spPr>
          <a:xfrm>
            <a:off x="717342" y="1428750"/>
            <a:ext cx="10757316" cy="5402113"/>
          </a:xfrm>
          <a:custGeom>
            <a:avLst/>
            <a:gdLst>
              <a:gd name="connsiteX0" fmla="*/ 8415751 w 8732083"/>
              <a:gd name="connsiteY0" fmla="*/ 0 h 4637898"/>
              <a:gd name="connsiteX1" fmla="*/ 8415751 w 8732083"/>
              <a:gd name="connsiteY1" fmla="*/ 16105 h 4637898"/>
              <a:gd name="connsiteX2" fmla="*/ 8415751 w 8732083"/>
              <a:gd name="connsiteY2" fmla="*/ 48363 h 4637898"/>
              <a:gd name="connsiteX3" fmla="*/ 7829078 w 8732083"/>
              <a:gd name="connsiteY3" fmla="*/ 145806 h 4637898"/>
              <a:gd name="connsiteX4" fmla="*/ 7240248 w 8732083"/>
              <a:gd name="connsiteY4" fmla="*/ 247515 h 4637898"/>
              <a:gd name="connsiteX5" fmla="*/ 6283118 w 8732083"/>
              <a:gd name="connsiteY5" fmla="*/ 501788 h 4637898"/>
              <a:gd name="connsiteX6" fmla="*/ 6166743 w 8732083"/>
              <a:gd name="connsiteY6" fmla="*/ 587823 h 4637898"/>
              <a:gd name="connsiteX7" fmla="*/ 6458210 w 8732083"/>
              <a:gd name="connsiteY7" fmla="*/ 806724 h 4637898"/>
              <a:gd name="connsiteX8" fmla="*/ 6804461 w 8732083"/>
              <a:gd name="connsiteY8" fmla="*/ 895635 h 4637898"/>
              <a:gd name="connsiteX9" fmla="*/ 7494473 w 8732083"/>
              <a:gd name="connsiteY9" fmla="*/ 1047048 h 4637898"/>
              <a:gd name="connsiteX10" fmla="*/ 8416182 w 8732083"/>
              <a:gd name="connsiteY10" fmla="*/ 1293413 h 4637898"/>
              <a:gd name="connsiteX11" fmla="*/ 8415751 w 8732083"/>
              <a:gd name="connsiteY11" fmla="*/ 2051726 h 4637898"/>
              <a:gd name="connsiteX12" fmla="*/ 7890382 w 8732083"/>
              <a:gd name="connsiteY12" fmla="*/ 2221880 h 4637898"/>
              <a:gd name="connsiteX13" fmla="*/ 7338314 w 8732083"/>
              <a:gd name="connsiteY13" fmla="*/ 2393568 h 4637898"/>
              <a:gd name="connsiteX14" fmla="*/ 5655272 w 8732083"/>
              <a:gd name="connsiteY14" fmla="*/ 2894780 h 4637898"/>
              <a:gd name="connsiteX15" fmla="*/ 4793957 w 8732083"/>
              <a:gd name="connsiteY15" fmla="*/ 3148814 h 4637898"/>
              <a:gd name="connsiteX16" fmla="*/ 4363298 w 8732083"/>
              <a:gd name="connsiteY16" fmla="*/ 3275830 h 4637898"/>
              <a:gd name="connsiteX17" fmla="*/ 4023278 w 8732083"/>
              <a:gd name="connsiteY17" fmla="*/ 3426286 h 4637898"/>
              <a:gd name="connsiteX18" fmla="*/ 4008275 w 8732083"/>
              <a:gd name="connsiteY18" fmla="*/ 3537293 h 4637898"/>
              <a:gd name="connsiteX19" fmla="*/ 4322462 w 8732083"/>
              <a:gd name="connsiteY19" fmla="*/ 3743731 h 4637898"/>
              <a:gd name="connsiteX20" fmla="*/ 4692008 w 8732083"/>
              <a:gd name="connsiteY20" fmla="*/ 3871083 h 4637898"/>
              <a:gd name="connsiteX21" fmla="*/ 6357603 w 8732083"/>
              <a:gd name="connsiteY21" fmla="*/ 4284966 h 4637898"/>
              <a:gd name="connsiteX22" fmla="*/ 7118408 w 8732083"/>
              <a:gd name="connsiteY22" fmla="*/ 4439638 h 4637898"/>
              <a:gd name="connsiteX23" fmla="*/ 7705174 w 8732083"/>
              <a:gd name="connsiteY23" fmla="*/ 4565113 h 4637898"/>
              <a:gd name="connsiteX24" fmla="*/ 8050861 w 8732083"/>
              <a:gd name="connsiteY24" fmla="*/ 4637898 h 4637898"/>
              <a:gd name="connsiteX25" fmla="*/ 4874860 w 8732083"/>
              <a:gd name="connsiteY25" fmla="*/ 4637898 h 4637898"/>
              <a:gd name="connsiteX26" fmla="*/ 4860925 w 8732083"/>
              <a:gd name="connsiteY26" fmla="*/ 4634079 h 4637898"/>
              <a:gd name="connsiteX27" fmla="*/ 3311553 w 8732083"/>
              <a:gd name="connsiteY27" fmla="*/ 4197155 h 4637898"/>
              <a:gd name="connsiteX28" fmla="*/ 2683228 w 8732083"/>
              <a:gd name="connsiteY28" fmla="*/ 3966799 h 4637898"/>
              <a:gd name="connsiteX29" fmla="*/ 2455318 w 8732083"/>
              <a:gd name="connsiteY29" fmla="*/ 3863173 h 4637898"/>
              <a:gd name="connsiteX30" fmla="*/ 2180722 w 8732083"/>
              <a:gd name="connsiteY30" fmla="*/ 3704378 h 4637898"/>
              <a:gd name="connsiteX31" fmla="*/ 2015073 w 8732083"/>
              <a:gd name="connsiteY31" fmla="*/ 3438649 h 4637898"/>
              <a:gd name="connsiteX32" fmla="*/ 2088455 w 8732083"/>
              <a:gd name="connsiteY32" fmla="*/ 3345808 h 4637898"/>
              <a:gd name="connsiteX33" fmla="*/ 2217006 w 8732083"/>
              <a:gd name="connsiteY33" fmla="*/ 3272426 h 4637898"/>
              <a:gd name="connsiteX34" fmla="*/ 2348097 w 8732083"/>
              <a:gd name="connsiteY34" fmla="*/ 3220947 h 4637898"/>
              <a:gd name="connsiteX35" fmla="*/ 2625088 w 8732083"/>
              <a:gd name="connsiteY35" fmla="*/ 3146128 h 4637898"/>
              <a:gd name="connsiteX36" fmla="*/ 3166802 w 8732083"/>
              <a:gd name="connsiteY36" fmla="*/ 3003246 h 4637898"/>
              <a:gd name="connsiteX37" fmla="*/ 4624234 w 8732083"/>
              <a:gd name="connsiteY37" fmla="*/ 2627852 h 4637898"/>
              <a:gd name="connsiteX38" fmla="*/ 5608492 w 8732083"/>
              <a:gd name="connsiteY38" fmla="*/ 2376839 h 4637898"/>
              <a:gd name="connsiteX39" fmla="*/ 7324319 w 8732083"/>
              <a:gd name="connsiteY39" fmla="*/ 1926433 h 4637898"/>
              <a:gd name="connsiteX40" fmla="*/ 8090780 w 8732083"/>
              <a:gd name="connsiteY40" fmla="*/ 1708971 h 4637898"/>
              <a:gd name="connsiteX41" fmla="*/ 8211661 w 8732083"/>
              <a:gd name="connsiteY41" fmla="*/ 1658835 h 4637898"/>
              <a:gd name="connsiteX42" fmla="*/ 7961271 w 8732083"/>
              <a:gd name="connsiteY42" fmla="*/ 1412758 h 4637898"/>
              <a:gd name="connsiteX43" fmla="*/ 7148221 w 8732083"/>
              <a:gd name="connsiteY43" fmla="*/ 1156185 h 4637898"/>
              <a:gd name="connsiteX44" fmla="*/ 6323620 w 8732083"/>
              <a:gd name="connsiteY44" fmla="*/ 920461 h 4637898"/>
              <a:gd name="connsiteX45" fmla="*/ 6035891 w 8732083"/>
              <a:gd name="connsiteY45" fmla="*/ 824791 h 4637898"/>
              <a:gd name="connsiteX46" fmla="*/ 5846373 w 8732083"/>
              <a:gd name="connsiteY46" fmla="*/ 737557 h 4637898"/>
              <a:gd name="connsiteX47" fmla="*/ 5827440 w 8732083"/>
              <a:gd name="connsiteY47" fmla="*/ 716851 h 4637898"/>
              <a:gd name="connsiteX48" fmla="*/ 5820922 w 8732083"/>
              <a:gd name="connsiteY48" fmla="*/ 669495 h 4637898"/>
              <a:gd name="connsiteX49" fmla="*/ 5877816 w 8732083"/>
              <a:gd name="connsiteY49" fmla="*/ 606274 h 4637898"/>
              <a:gd name="connsiteX50" fmla="*/ 6022327 w 8732083"/>
              <a:gd name="connsiteY50" fmla="*/ 530736 h 4637898"/>
              <a:gd name="connsiteX51" fmla="*/ 6154089 w 8732083"/>
              <a:gd name="connsiteY51" fmla="*/ 480696 h 4637898"/>
              <a:gd name="connsiteX52" fmla="*/ 6294095 w 8732083"/>
              <a:gd name="connsiteY52" fmla="*/ 436600 h 4637898"/>
              <a:gd name="connsiteX53" fmla="*/ 6486537 w 8732083"/>
              <a:gd name="connsiteY53" fmla="*/ 382917 h 4637898"/>
              <a:gd name="connsiteX54" fmla="*/ 6700931 w 8732083"/>
              <a:gd name="connsiteY54" fmla="*/ 333596 h 4637898"/>
              <a:gd name="connsiteX55" fmla="*/ 7131493 w 8732083"/>
              <a:gd name="connsiteY55" fmla="*/ 242816 h 4637898"/>
              <a:gd name="connsiteX56" fmla="*/ 7998562 w 8732083"/>
              <a:gd name="connsiteY56" fmla="*/ 92697 h 4637898"/>
              <a:gd name="connsiteX57" fmla="*/ 8390922 w 8732083"/>
              <a:gd name="connsiteY57" fmla="*/ 38918 h 4637898"/>
              <a:gd name="connsiteX58" fmla="*/ 8415463 w 8732083"/>
              <a:gd name="connsiteY58" fmla="*/ 17972 h 4637898"/>
              <a:gd name="connsiteX59" fmla="*/ 6518075 w 8732083"/>
              <a:gd name="connsiteY59" fmla="*/ 352960 h 4637898"/>
              <a:gd name="connsiteX60" fmla="*/ 6047107 w 8732083"/>
              <a:gd name="connsiteY60" fmla="*/ 493062 h 4637898"/>
              <a:gd name="connsiteX61" fmla="*/ 5832233 w 8732083"/>
              <a:gd name="connsiteY61" fmla="*/ 612458 h 4637898"/>
              <a:gd name="connsiteX62" fmla="*/ 5793362 w 8732083"/>
              <a:gd name="connsiteY62" fmla="*/ 669112 h 4637898"/>
              <a:gd name="connsiteX63" fmla="*/ 5826242 w 8732083"/>
              <a:gd name="connsiteY63" fmla="*/ 755292 h 4637898"/>
              <a:gd name="connsiteX64" fmla="*/ 5957524 w 8732083"/>
              <a:gd name="connsiteY64" fmla="*/ 823593 h 4637898"/>
              <a:gd name="connsiteX65" fmla="*/ 6764871 w 8732083"/>
              <a:gd name="connsiteY65" fmla="*/ 1080981 h 4637898"/>
              <a:gd name="connsiteX66" fmla="*/ 7587219 w 8732083"/>
              <a:gd name="connsiteY66" fmla="*/ 1322936 h 4637898"/>
              <a:gd name="connsiteX67" fmla="*/ 8069834 w 8732083"/>
              <a:gd name="connsiteY67" fmla="*/ 1500471 h 4637898"/>
              <a:gd name="connsiteX68" fmla="*/ 8194406 w 8732083"/>
              <a:gd name="connsiteY68" fmla="*/ 1581763 h 4637898"/>
              <a:gd name="connsiteX69" fmla="*/ 8193400 w 8732083"/>
              <a:gd name="connsiteY69" fmla="*/ 1622360 h 4637898"/>
              <a:gd name="connsiteX70" fmla="*/ 8170824 w 8732083"/>
              <a:gd name="connsiteY70" fmla="*/ 1638656 h 4637898"/>
              <a:gd name="connsiteX71" fmla="*/ 7989262 w 8732083"/>
              <a:gd name="connsiteY71" fmla="*/ 1698138 h 4637898"/>
              <a:gd name="connsiteX72" fmla="*/ 7136814 w 8732083"/>
              <a:gd name="connsiteY72" fmla="*/ 1930363 h 4637898"/>
              <a:gd name="connsiteX73" fmla="*/ 5628432 w 8732083"/>
              <a:gd name="connsiteY73" fmla="*/ 2317548 h 4637898"/>
              <a:gd name="connsiteX74" fmla="*/ 4766828 w 8732083"/>
              <a:gd name="connsiteY74" fmla="*/ 2532614 h 4637898"/>
              <a:gd name="connsiteX75" fmla="*/ 3896500 w 8732083"/>
              <a:gd name="connsiteY75" fmla="*/ 2750986 h 4637898"/>
              <a:gd name="connsiteX76" fmla="*/ 2619385 w 8732083"/>
              <a:gd name="connsiteY76" fmla="*/ 3075286 h 4637898"/>
              <a:gd name="connsiteX77" fmla="*/ 2072351 w 8732083"/>
              <a:gd name="connsiteY77" fmla="*/ 3272474 h 4637898"/>
              <a:gd name="connsiteX78" fmla="*/ 1943560 w 8732083"/>
              <a:gd name="connsiteY78" fmla="*/ 3418039 h 4637898"/>
              <a:gd name="connsiteX79" fmla="*/ 1950798 w 8732083"/>
              <a:gd name="connsiteY79" fmla="*/ 3564228 h 4637898"/>
              <a:gd name="connsiteX80" fmla="*/ 2031801 w 8732083"/>
              <a:gd name="connsiteY80" fmla="*/ 3675140 h 4637898"/>
              <a:gd name="connsiteX81" fmla="*/ 2224339 w 8732083"/>
              <a:gd name="connsiteY81" fmla="*/ 3821952 h 4637898"/>
              <a:gd name="connsiteX82" fmla="*/ 2994874 w 8732083"/>
              <a:gd name="connsiteY82" fmla="*/ 4172854 h 4637898"/>
              <a:gd name="connsiteX83" fmla="*/ 3810992 w 8732083"/>
              <a:gd name="connsiteY83" fmla="*/ 4441410 h 4637898"/>
              <a:gd name="connsiteX84" fmla="*/ 4232214 w 8732083"/>
              <a:gd name="connsiteY84" fmla="*/ 4562597 h 4637898"/>
              <a:gd name="connsiteX85" fmla="*/ 4509698 w 8732083"/>
              <a:gd name="connsiteY85" fmla="*/ 4637898 h 4637898"/>
              <a:gd name="connsiteX86" fmla="*/ 1072353 w 8732083"/>
              <a:gd name="connsiteY86" fmla="*/ 4637898 h 4637898"/>
              <a:gd name="connsiteX87" fmla="*/ 931536 w 8732083"/>
              <a:gd name="connsiteY87" fmla="*/ 4591476 h 4637898"/>
              <a:gd name="connsiteX88" fmla="*/ 851122 w 8732083"/>
              <a:gd name="connsiteY88" fmla="*/ 4564403 h 4637898"/>
              <a:gd name="connsiteX89" fmla="*/ 679386 w 8732083"/>
              <a:gd name="connsiteY89" fmla="*/ 4488719 h 4637898"/>
              <a:gd name="connsiteX90" fmla="*/ 683364 w 8732083"/>
              <a:gd name="connsiteY90" fmla="*/ 2984507 h 4637898"/>
              <a:gd name="connsiteX91" fmla="*/ 1120685 w 8732083"/>
              <a:gd name="connsiteY91" fmla="*/ 2859360 h 4637898"/>
              <a:gd name="connsiteX92" fmla="*/ 2818154 w 8732083"/>
              <a:gd name="connsiteY92" fmla="*/ 2488328 h 4637898"/>
              <a:gd name="connsiteX93" fmla="*/ 3937768 w 8732083"/>
              <a:gd name="connsiteY93" fmla="*/ 2279397 h 4637898"/>
              <a:gd name="connsiteX94" fmla="*/ 5691221 w 8732083"/>
              <a:gd name="connsiteY94" fmla="*/ 1967416 h 4637898"/>
              <a:gd name="connsiteX95" fmla="*/ 6483277 w 8732083"/>
              <a:gd name="connsiteY95" fmla="*/ 1811497 h 4637898"/>
              <a:gd name="connsiteX96" fmla="*/ 6875399 w 8732083"/>
              <a:gd name="connsiteY96" fmla="*/ 1716977 h 4637898"/>
              <a:gd name="connsiteX97" fmla="*/ 7190352 w 8732083"/>
              <a:gd name="connsiteY97" fmla="*/ 1589817 h 4637898"/>
              <a:gd name="connsiteX98" fmla="*/ 7197589 w 8732083"/>
              <a:gd name="connsiteY98" fmla="*/ 1490744 h 4637898"/>
              <a:gd name="connsiteX99" fmla="*/ 6803742 w 8732083"/>
              <a:gd name="connsiteY99" fmla="*/ 1309853 h 4637898"/>
              <a:gd name="connsiteX100" fmla="*/ 6073421 w 8732083"/>
              <a:gd name="connsiteY100" fmla="*/ 1114056 h 4637898"/>
              <a:gd name="connsiteX101" fmla="*/ 5490346 w 8732083"/>
              <a:gd name="connsiteY101" fmla="*/ 780973 h 4637898"/>
              <a:gd name="connsiteX102" fmla="*/ 6111374 w 8732083"/>
              <a:gd name="connsiteY102" fmla="*/ 414854 h 4637898"/>
              <a:gd name="connsiteX103" fmla="*/ 6579666 w 8732083"/>
              <a:gd name="connsiteY103" fmla="*/ 313276 h 4637898"/>
              <a:gd name="connsiteX104" fmla="*/ 8276943 w 8732083"/>
              <a:gd name="connsiteY104" fmla="*/ 18693 h 4637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8732083" h="4637898">
                <a:moveTo>
                  <a:pt x="8415751" y="0"/>
                </a:moveTo>
                <a:lnTo>
                  <a:pt x="8415751" y="16105"/>
                </a:lnTo>
                <a:lnTo>
                  <a:pt x="8415751" y="48363"/>
                </a:lnTo>
                <a:cubicBezTo>
                  <a:pt x="8408417" y="56511"/>
                  <a:pt x="7876290" y="138089"/>
                  <a:pt x="7829078" y="145806"/>
                </a:cubicBezTo>
                <a:lnTo>
                  <a:pt x="7240248" y="247515"/>
                </a:lnTo>
                <a:cubicBezTo>
                  <a:pt x="6914798" y="306901"/>
                  <a:pt x="6587479" y="372135"/>
                  <a:pt x="6283118" y="501788"/>
                </a:cubicBezTo>
                <a:cubicBezTo>
                  <a:pt x="6237824" y="521056"/>
                  <a:pt x="6190134" y="544494"/>
                  <a:pt x="6166743" y="587823"/>
                </a:cubicBezTo>
                <a:cubicBezTo>
                  <a:pt x="6090245" y="729603"/>
                  <a:pt x="6377590" y="784244"/>
                  <a:pt x="6458210" y="806724"/>
                </a:cubicBezTo>
                <a:cubicBezTo>
                  <a:pt x="6573004" y="838741"/>
                  <a:pt x="6688517" y="868027"/>
                  <a:pt x="6804461" y="895635"/>
                </a:cubicBezTo>
                <a:lnTo>
                  <a:pt x="7494473" y="1047048"/>
                </a:lnTo>
                <a:cubicBezTo>
                  <a:pt x="7774772" y="1106674"/>
                  <a:pt x="8266159" y="1247016"/>
                  <a:pt x="8416182" y="1293413"/>
                </a:cubicBezTo>
                <a:cubicBezTo>
                  <a:pt x="8961792" y="1496407"/>
                  <a:pt x="8691976" y="1950334"/>
                  <a:pt x="8415751" y="2051726"/>
                </a:cubicBezTo>
                <a:cubicBezTo>
                  <a:pt x="8245596" y="2119596"/>
                  <a:pt x="8065088" y="2166904"/>
                  <a:pt x="7890382" y="2221880"/>
                </a:cubicBezTo>
                <a:lnTo>
                  <a:pt x="7338314" y="2393568"/>
                </a:lnTo>
                <a:lnTo>
                  <a:pt x="5655272" y="2894780"/>
                </a:lnTo>
                <a:lnTo>
                  <a:pt x="4793957" y="3148814"/>
                </a:lnTo>
                <a:lnTo>
                  <a:pt x="4363298" y="3275830"/>
                </a:lnTo>
                <a:cubicBezTo>
                  <a:pt x="4248744" y="3309622"/>
                  <a:pt x="4109889" y="3337470"/>
                  <a:pt x="4023278" y="3426286"/>
                </a:cubicBezTo>
                <a:cubicBezTo>
                  <a:pt x="3992602" y="3457776"/>
                  <a:pt x="3986755" y="3498374"/>
                  <a:pt x="4008275" y="3537293"/>
                </a:cubicBezTo>
                <a:cubicBezTo>
                  <a:pt x="4068621" y="3646432"/>
                  <a:pt x="4214474" y="3698436"/>
                  <a:pt x="4322462" y="3743731"/>
                </a:cubicBezTo>
                <a:cubicBezTo>
                  <a:pt x="4442720" y="3794154"/>
                  <a:pt x="4567915" y="3831492"/>
                  <a:pt x="4692008" y="3871083"/>
                </a:cubicBezTo>
                <a:cubicBezTo>
                  <a:pt x="5237509" y="4045168"/>
                  <a:pt x="5797531" y="4168254"/>
                  <a:pt x="6357603" y="4284966"/>
                </a:cubicBezTo>
                <a:cubicBezTo>
                  <a:pt x="6611205" y="4336523"/>
                  <a:pt x="6475282" y="4295606"/>
                  <a:pt x="7118408" y="4439638"/>
                </a:cubicBezTo>
                <a:cubicBezTo>
                  <a:pt x="7279190" y="4475646"/>
                  <a:pt x="7478266" y="4517484"/>
                  <a:pt x="7705174" y="4565113"/>
                </a:cubicBezTo>
                <a:lnTo>
                  <a:pt x="8050861" y="4637898"/>
                </a:lnTo>
                <a:lnTo>
                  <a:pt x="4874860" y="4637898"/>
                </a:lnTo>
                <a:lnTo>
                  <a:pt x="4860925" y="4634079"/>
                </a:lnTo>
                <a:cubicBezTo>
                  <a:pt x="4281568" y="4474647"/>
                  <a:pt x="3357998" y="4213511"/>
                  <a:pt x="3311553" y="4197155"/>
                </a:cubicBezTo>
                <a:cubicBezTo>
                  <a:pt x="3241047" y="4172326"/>
                  <a:pt x="2744771" y="3992586"/>
                  <a:pt x="2683228" y="3966799"/>
                </a:cubicBezTo>
                <a:cubicBezTo>
                  <a:pt x="2606300" y="3934590"/>
                  <a:pt x="2530186" y="3900367"/>
                  <a:pt x="2455318" y="3863173"/>
                </a:cubicBezTo>
                <a:cubicBezTo>
                  <a:pt x="2360318" y="3815961"/>
                  <a:pt x="2267045" y="3766064"/>
                  <a:pt x="2180722" y="3704378"/>
                </a:cubicBezTo>
                <a:cubicBezTo>
                  <a:pt x="2100966" y="3647340"/>
                  <a:pt x="1974332" y="3551766"/>
                  <a:pt x="2015073" y="3438649"/>
                </a:cubicBezTo>
                <a:cubicBezTo>
                  <a:pt x="2028638" y="3401024"/>
                  <a:pt x="2056438" y="3369821"/>
                  <a:pt x="2088455" y="3345808"/>
                </a:cubicBezTo>
                <a:cubicBezTo>
                  <a:pt x="2126848" y="3317002"/>
                  <a:pt x="2173533" y="3292029"/>
                  <a:pt x="2217006" y="3272426"/>
                </a:cubicBezTo>
                <a:cubicBezTo>
                  <a:pt x="2259904" y="3253062"/>
                  <a:pt x="2304144" y="3237484"/>
                  <a:pt x="2348097" y="3220947"/>
                </a:cubicBezTo>
                <a:cubicBezTo>
                  <a:pt x="2436433" y="3187684"/>
                  <a:pt x="2534020" y="3170285"/>
                  <a:pt x="2625088" y="3146128"/>
                </a:cubicBezTo>
                <a:cubicBezTo>
                  <a:pt x="2805596" y="3098245"/>
                  <a:pt x="2986199" y="3050698"/>
                  <a:pt x="3166802" y="3003246"/>
                </a:cubicBezTo>
                <a:cubicBezTo>
                  <a:pt x="3362647" y="2951769"/>
                  <a:pt x="4334348" y="2701953"/>
                  <a:pt x="4624234" y="2627852"/>
                </a:cubicBezTo>
                <a:cubicBezTo>
                  <a:pt x="4910908" y="2554566"/>
                  <a:pt x="5575804" y="2385514"/>
                  <a:pt x="5608492" y="2376839"/>
                </a:cubicBezTo>
                <a:cubicBezTo>
                  <a:pt x="5892579" y="2301635"/>
                  <a:pt x="7037404" y="2004369"/>
                  <a:pt x="7324319" y="1926433"/>
                </a:cubicBezTo>
                <a:cubicBezTo>
                  <a:pt x="7532674" y="1869874"/>
                  <a:pt x="8043376" y="1723733"/>
                  <a:pt x="8090780" y="1708971"/>
                </a:cubicBezTo>
                <a:cubicBezTo>
                  <a:pt x="8132623" y="1695982"/>
                  <a:pt x="8174754" y="1683424"/>
                  <a:pt x="8211661" y="1658835"/>
                </a:cubicBezTo>
                <a:cubicBezTo>
                  <a:pt x="8354351" y="1563837"/>
                  <a:pt x="8021280" y="1434998"/>
                  <a:pt x="7961271" y="1412758"/>
                </a:cubicBezTo>
                <a:cubicBezTo>
                  <a:pt x="7694680" y="1313877"/>
                  <a:pt x="7421810" y="1233114"/>
                  <a:pt x="7148221" y="1156185"/>
                </a:cubicBezTo>
                <a:cubicBezTo>
                  <a:pt x="6873003" y="1078777"/>
                  <a:pt x="6596681" y="1005203"/>
                  <a:pt x="6323620" y="920461"/>
                </a:cubicBezTo>
                <a:cubicBezTo>
                  <a:pt x="6227088" y="890504"/>
                  <a:pt x="6130555" y="859925"/>
                  <a:pt x="6035891" y="824791"/>
                </a:cubicBezTo>
                <a:cubicBezTo>
                  <a:pt x="5970274" y="800442"/>
                  <a:pt x="5906143" y="774080"/>
                  <a:pt x="5846373" y="737557"/>
                </a:cubicBezTo>
                <a:cubicBezTo>
                  <a:pt x="5840046" y="730655"/>
                  <a:pt x="5833528" y="723945"/>
                  <a:pt x="5827440" y="716851"/>
                </a:cubicBezTo>
                <a:cubicBezTo>
                  <a:pt x="5815170" y="702519"/>
                  <a:pt x="5813971" y="684402"/>
                  <a:pt x="5820922" y="669495"/>
                </a:cubicBezTo>
                <a:cubicBezTo>
                  <a:pt x="5832904" y="643133"/>
                  <a:pt x="5854042" y="623386"/>
                  <a:pt x="5877816" y="606274"/>
                </a:cubicBezTo>
                <a:cubicBezTo>
                  <a:pt x="5922439" y="574114"/>
                  <a:pt x="5972335" y="552544"/>
                  <a:pt x="6022327" y="530736"/>
                </a:cubicBezTo>
                <a:cubicBezTo>
                  <a:pt x="6065465" y="511947"/>
                  <a:pt x="6109129" y="494165"/>
                  <a:pt x="6154089" y="480696"/>
                </a:cubicBezTo>
                <a:cubicBezTo>
                  <a:pt x="6200965" y="466605"/>
                  <a:pt x="6246979" y="450069"/>
                  <a:pt x="6294095" y="436600"/>
                </a:cubicBezTo>
                <a:cubicBezTo>
                  <a:pt x="6358514" y="418194"/>
                  <a:pt x="6420871" y="398447"/>
                  <a:pt x="6486537" y="382917"/>
                </a:cubicBezTo>
                <a:cubicBezTo>
                  <a:pt x="6557906" y="366045"/>
                  <a:pt x="6629370" y="349605"/>
                  <a:pt x="6700931" y="333596"/>
                </a:cubicBezTo>
                <a:cubicBezTo>
                  <a:pt x="6844052" y="301578"/>
                  <a:pt x="6987605" y="271334"/>
                  <a:pt x="7131493" y="242816"/>
                </a:cubicBezTo>
                <a:cubicBezTo>
                  <a:pt x="7419270" y="185778"/>
                  <a:pt x="7708388" y="135738"/>
                  <a:pt x="7998562" y="92697"/>
                </a:cubicBezTo>
                <a:cubicBezTo>
                  <a:pt x="8129125" y="73332"/>
                  <a:pt x="8259928" y="55406"/>
                  <a:pt x="8390922" y="38918"/>
                </a:cubicBezTo>
                <a:cubicBezTo>
                  <a:pt x="8403288" y="37384"/>
                  <a:pt x="8419776" y="29619"/>
                  <a:pt x="8415463" y="17972"/>
                </a:cubicBezTo>
                <a:cubicBezTo>
                  <a:pt x="7779518" y="109472"/>
                  <a:pt x="7142373" y="201163"/>
                  <a:pt x="6518075" y="352960"/>
                </a:cubicBezTo>
                <a:cubicBezTo>
                  <a:pt x="6358801" y="391689"/>
                  <a:pt x="6200150" y="434443"/>
                  <a:pt x="6047107" y="493062"/>
                </a:cubicBezTo>
                <a:cubicBezTo>
                  <a:pt x="5970131" y="522587"/>
                  <a:pt x="5893201" y="557002"/>
                  <a:pt x="5832233" y="612458"/>
                </a:cubicBezTo>
                <a:cubicBezTo>
                  <a:pt x="5815026" y="628131"/>
                  <a:pt x="5798634" y="646441"/>
                  <a:pt x="5793362" y="669112"/>
                </a:cubicBezTo>
                <a:cubicBezTo>
                  <a:pt x="5786028" y="700554"/>
                  <a:pt x="5802277" y="733723"/>
                  <a:pt x="5826242" y="755292"/>
                </a:cubicBezTo>
                <a:cubicBezTo>
                  <a:pt x="5861279" y="786830"/>
                  <a:pt x="5914291" y="806098"/>
                  <a:pt x="5957524" y="823593"/>
                </a:cubicBezTo>
                <a:cubicBezTo>
                  <a:pt x="6218603" y="929137"/>
                  <a:pt x="6494446" y="1003334"/>
                  <a:pt x="6764871" y="1080981"/>
                </a:cubicBezTo>
                <a:cubicBezTo>
                  <a:pt x="7039514" y="1159827"/>
                  <a:pt x="7315020" y="1235894"/>
                  <a:pt x="7587219" y="1322936"/>
                </a:cubicBezTo>
                <a:cubicBezTo>
                  <a:pt x="7749704" y="1374893"/>
                  <a:pt x="7916840" y="1424981"/>
                  <a:pt x="8069834" y="1500471"/>
                </a:cubicBezTo>
                <a:cubicBezTo>
                  <a:pt x="8114698" y="1522568"/>
                  <a:pt x="8160280" y="1543274"/>
                  <a:pt x="8194406" y="1581763"/>
                </a:cubicBezTo>
                <a:cubicBezTo>
                  <a:pt x="8209552" y="1598874"/>
                  <a:pt x="8209840" y="1606687"/>
                  <a:pt x="8193400" y="1622360"/>
                </a:cubicBezTo>
                <a:cubicBezTo>
                  <a:pt x="8186690" y="1628735"/>
                  <a:pt x="8179212" y="1635301"/>
                  <a:pt x="8170824" y="1638656"/>
                </a:cubicBezTo>
                <a:cubicBezTo>
                  <a:pt x="8111630" y="1662430"/>
                  <a:pt x="8050566" y="1680692"/>
                  <a:pt x="7989262" y="1698138"/>
                </a:cubicBezTo>
                <a:cubicBezTo>
                  <a:pt x="7706184" y="1778806"/>
                  <a:pt x="7421570" y="1855160"/>
                  <a:pt x="7136814" y="1930363"/>
                </a:cubicBezTo>
                <a:cubicBezTo>
                  <a:pt x="6848989" y="2006382"/>
                  <a:pt x="5843162" y="2265016"/>
                  <a:pt x="5628432" y="2317548"/>
                </a:cubicBezTo>
                <a:cubicBezTo>
                  <a:pt x="5340943" y="2387911"/>
                  <a:pt x="5053933" y="2460526"/>
                  <a:pt x="4766828" y="2532614"/>
                </a:cubicBezTo>
                <a:cubicBezTo>
                  <a:pt x="4476703" y="2605421"/>
                  <a:pt x="4186626" y="2678227"/>
                  <a:pt x="3896500" y="2750986"/>
                </a:cubicBezTo>
                <a:cubicBezTo>
                  <a:pt x="3609539" y="2822978"/>
                  <a:pt x="2758240" y="3039769"/>
                  <a:pt x="2619385" y="3075286"/>
                </a:cubicBezTo>
                <a:cubicBezTo>
                  <a:pt x="2434516" y="3122594"/>
                  <a:pt x="2231289" y="3160171"/>
                  <a:pt x="2072351" y="3272474"/>
                </a:cubicBezTo>
                <a:cubicBezTo>
                  <a:pt x="2017997" y="3310866"/>
                  <a:pt x="1965417" y="3350409"/>
                  <a:pt x="1943560" y="3418039"/>
                </a:cubicBezTo>
                <a:cubicBezTo>
                  <a:pt x="1927360" y="3468079"/>
                  <a:pt x="1929804" y="3516873"/>
                  <a:pt x="1950798" y="3564228"/>
                </a:cubicBezTo>
                <a:cubicBezTo>
                  <a:pt x="1969635" y="3606791"/>
                  <a:pt x="1999160" y="3642307"/>
                  <a:pt x="2031801" y="3675140"/>
                </a:cubicBezTo>
                <a:cubicBezTo>
                  <a:pt x="2089270" y="3732848"/>
                  <a:pt x="2155654" y="3778767"/>
                  <a:pt x="2224339" y="3821952"/>
                </a:cubicBezTo>
                <a:cubicBezTo>
                  <a:pt x="2461836" y="3971160"/>
                  <a:pt x="2732693" y="4075266"/>
                  <a:pt x="2994874" y="4172854"/>
                </a:cubicBezTo>
                <a:cubicBezTo>
                  <a:pt x="3089538" y="4208083"/>
                  <a:pt x="3774804" y="4430529"/>
                  <a:pt x="3810992" y="4441410"/>
                </a:cubicBezTo>
                <a:cubicBezTo>
                  <a:pt x="3950854" y="4483373"/>
                  <a:pt x="4091375" y="4523515"/>
                  <a:pt x="4232214" y="4562597"/>
                </a:cubicBezTo>
                <a:lnTo>
                  <a:pt x="4509698" y="4637898"/>
                </a:lnTo>
                <a:lnTo>
                  <a:pt x="1072353" y="4637898"/>
                </a:lnTo>
                <a:lnTo>
                  <a:pt x="931536" y="4591476"/>
                </a:lnTo>
                <a:cubicBezTo>
                  <a:pt x="893453" y="4578833"/>
                  <a:pt x="865519" y="4569441"/>
                  <a:pt x="851122" y="4564403"/>
                </a:cubicBezTo>
                <a:cubicBezTo>
                  <a:pt x="798637" y="4545997"/>
                  <a:pt x="679289" y="4499073"/>
                  <a:pt x="679386" y="4488719"/>
                </a:cubicBezTo>
                <a:cubicBezTo>
                  <a:pt x="-276600" y="4023842"/>
                  <a:pt x="-176152" y="3314797"/>
                  <a:pt x="683364" y="2984507"/>
                </a:cubicBezTo>
                <a:cubicBezTo>
                  <a:pt x="690793" y="2976502"/>
                  <a:pt x="984273" y="2894972"/>
                  <a:pt x="1120685" y="2859360"/>
                </a:cubicBezTo>
                <a:cubicBezTo>
                  <a:pt x="1682050" y="2712931"/>
                  <a:pt x="2248352" y="2595740"/>
                  <a:pt x="2818154" y="2488328"/>
                </a:cubicBezTo>
                <a:cubicBezTo>
                  <a:pt x="3191247" y="2418013"/>
                  <a:pt x="3563812" y="2343816"/>
                  <a:pt x="3937768" y="2279397"/>
                </a:cubicBezTo>
                <a:cubicBezTo>
                  <a:pt x="4522381" y="2178695"/>
                  <a:pt x="5109485" y="2083744"/>
                  <a:pt x="5691221" y="1967416"/>
                </a:cubicBezTo>
                <a:cubicBezTo>
                  <a:pt x="5955895" y="1918814"/>
                  <a:pt x="6220473" y="1869541"/>
                  <a:pt x="6483277" y="1811497"/>
                </a:cubicBezTo>
                <a:cubicBezTo>
                  <a:pt x="6614560" y="1782498"/>
                  <a:pt x="6745411" y="1751296"/>
                  <a:pt x="6875399" y="1716977"/>
                </a:cubicBezTo>
                <a:cubicBezTo>
                  <a:pt x="6987365" y="1687452"/>
                  <a:pt x="7097606" y="1662671"/>
                  <a:pt x="7190352" y="1589817"/>
                </a:cubicBezTo>
                <a:cubicBezTo>
                  <a:pt x="7217098" y="1568775"/>
                  <a:pt x="7224958" y="1518831"/>
                  <a:pt x="7197589" y="1490744"/>
                </a:cubicBezTo>
                <a:cubicBezTo>
                  <a:pt x="7101008" y="1391671"/>
                  <a:pt x="6932485" y="1349060"/>
                  <a:pt x="6803742" y="1309853"/>
                </a:cubicBezTo>
                <a:cubicBezTo>
                  <a:pt x="6562555" y="1236423"/>
                  <a:pt x="6330420" y="1183152"/>
                  <a:pt x="6073421" y="1114056"/>
                </a:cubicBezTo>
                <a:cubicBezTo>
                  <a:pt x="5845534" y="1052786"/>
                  <a:pt x="5507559" y="935525"/>
                  <a:pt x="5490346" y="780973"/>
                </a:cubicBezTo>
                <a:cubicBezTo>
                  <a:pt x="5468967" y="589007"/>
                  <a:pt x="5920719" y="466703"/>
                  <a:pt x="6111374" y="414854"/>
                </a:cubicBezTo>
                <a:cubicBezTo>
                  <a:pt x="6292927" y="365480"/>
                  <a:pt x="6218738" y="379303"/>
                  <a:pt x="6579666" y="313276"/>
                </a:cubicBezTo>
                <a:cubicBezTo>
                  <a:pt x="6940594" y="247249"/>
                  <a:pt x="7708772" y="99265"/>
                  <a:pt x="8276943" y="1869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637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37" name="Group 18">
            <a:extLst>
              <a:ext uri="{FF2B5EF4-FFF2-40B4-BE49-F238E27FC236}">
                <a16:creationId xmlns:a16="http://schemas.microsoft.com/office/drawing/2014/main" id="{C896F46F-89B2-7263-A954-BB2279E71619}"/>
              </a:ext>
            </a:extLst>
          </p:cNvPr>
          <p:cNvGrpSpPr/>
          <p:nvPr/>
        </p:nvGrpSpPr>
        <p:grpSpPr>
          <a:xfrm>
            <a:off x="2115763" y="3104148"/>
            <a:ext cx="4766299" cy="3225428"/>
            <a:chOff x="1248623" y="1442347"/>
            <a:chExt cx="1444925" cy="1352793"/>
          </a:xfrm>
          <a:solidFill>
            <a:srgbClr val="700000"/>
          </a:solidFill>
        </p:grpSpPr>
        <p:sp>
          <p:nvSpPr>
            <p:cNvPr id="38" name="Flowchart: Punched Tape 19">
              <a:extLst>
                <a:ext uri="{FF2B5EF4-FFF2-40B4-BE49-F238E27FC236}">
                  <a16:creationId xmlns:a16="http://schemas.microsoft.com/office/drawing/2014/main" id="{19A56752-B588-478B-980C-20014AD054C0}"/>
                </a:ext>
              </a:extLst>
            </p:cNvPr>
            <p:cNvSpPr/>
            <p:nvPr/>
          </p:nvSpPr>
          <p:spPr>
            <a:xfrm>
              <a:off x="1332057" y="1442347"/>
              <a:ext cx="1361491" cy="734663"/>
            </a:xfrm>
            <a:prstGeom prst="flowChartPunchedTap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Rectangle 20">
              <a:extLst>
                <a:ext uri="{FF2B5EF4-FFF2-40B4-BE49-F238E27FC236}">
                  <a16:creationId xmlns:a16="http://schemas.microsoft.com/office/drawing/2014/main" id="{FAEA17B1-CCB6-7CFD-CCA5-A9E7BCF68F62}"/>
                </a:ext>
              </a:extLst>
            </p:cNvPr>
            <p:cNvSpPr/>
            <p:nvPr/>
          </p:nvSpPr>
          <p:spPr>
            <a:xfrm>
              <a:off x="1248623" y="1524100"/>
              <a:ext cx="91440" cy="12710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</p:grpSp>
      <p:sp>
        <p:nvSpPr>
          <p:cNvPr id="60" name="Textfeld 59">
            <a:extLst>
              <a:ext uri="{FF2B5EF4-FFF2-40B4-BE49-F238E27FC236}">
                <a16:creationId xmlns:a16="http://schemas.microsoft.com/office/drawing/2014/main" id="{29B4E17D-3F6F-EE0F-DF92-80AD12B4FD09}"/>
              </a:ext>
            </a:extLst>
          </p:cNvPr>
          <p:cNvSpPr txBox="1"/>
          <p:nvPr/>
        </p:nvSpPr>
        <p:spPr>
          <a:xfrm>
            <a:off x="2074009" y="3664495"/>
            <a:ext cx="4808053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500" dirty="0" err="1">
                <a:solidFill>
                  <a:schemeClr val="lt1"/>
                </a:solidFill>
              </a:rPr>
              <a:t>Octreeimplementierung</a:t>
            </a:r>
            <a:endParaRPr lang="de-DE" sz="3500" dirty="0"/>
          </a:p>
        </p:txBody>
      </p:sp>
    </p:spTree>
    <p:extLst>
      <p:ext uri="{BB962C8B-B14F-4D97-AF65-F5344CB8AC3E}">
        <p14:creationId xmlns:p14="http://schemas.microsoft.com/office/powerpoint/2010/main" val="28885968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7480E0-FF7B-2ED0-497E-F917C5570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de-DE" b="0" i="0" u="sng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Lösungswege</a:t>
            </a:r>
            <a:endParaRPr lang="de-DE" u="sng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5" name="Freeform: Shape 44">
            <a:extLst>
              <a:ext uri="{FF2B5EF4-FFF2-40B4-BE49-F238E27FC236}">
                <a16:creationId xmlns:a16="http://schemas.microsoft.com/office/drawing/2014/main" id="{17957D1A-EBB4-47F1-96F2-350CD7F40086}"/>
              </a:ext>
            </a:extLst>
          </p:cNvPr>
          <p:cNvSpPr/>
          <p:nvPr/>
        </p:nvSpPr>
        <p:spPr>
          <a:xfrm>
            <a:off x="717342" y="1428750"/>
            <a:ext cx="10757316" cy="5402113"/>
          </a:xfrm>
          <a:custGeom>
            <a:avLst/>
            <a:gdLst>
              <a:gd name="connsiteX0" fmla="*/ 8415751 w 8732083"/>
              <a:gd name="connsiteY0" fmla="*/ 0 h 4637898"/>
              <a:gd name="connsiteX1" fmla="*/ 8415751 w 8732083"/>
              <a:gd name="connsiteY1" fmla="*/ 16105 h 4637898"/>
              <a:gd name="connsiteX2" fmla="*/ 8415751 w 8732083"/>
              <a:gd name="connsiteY2" fmla="*/ 48363 h 4637898"/>
              <a:gd name="connsiteX3" fmla="*/ 7829078 w 8732083"/>
              <a:gd name="connsiteY3" fmla="*/ 145806 h 4637898"/>
              <a:gd name="connsiteX4" fmla="*/ 7240248 w 8732083"/>
              <a:gd name="connsiteY4" fmla="*/ 247515 h 4637898"/>
              <a:gd name="connsiteX5" fmla="*/ 6283118 w 8732083"/>
              <a:gd name="connsiteY5" fmla="*/ 501788 h 4637898"/>
              <a:gd name="connsiteX6" fmla="*/ 6166743 w 8732083"/>
              <a:gd name="connsiteY6" fmla="*/ 587823 h 4637898"/>
              <a:gd name="connsiteX7" fmla="*/ 6458210 w 8732083"/>
              <a:gd name="connsiteY7" fmla="*/ 806724 h 4637898"/>
              <a:gd name="connsiteX8" fmla="*/ 6804461 w 8732083"/>
              <a:gd name="connsiteY8" fmla="*/ 895635 h 4637898"/>
              <a:gd name="connsiteX9" fmla="*/ 7494473 w 8732083"/>
              <a:gd name="connsiteY9" fmla="*/ 1047048 h 4637898"/>
              <a:gd name="connsiteX10" fmla="*/ 8416182 w 8732083"/>
              <a:gd name="connsiteY10" fmla="*/ 1293413 h 4637898"/>
              <a:gd name="connsiteX11" fmla="*/ 8415751 w 8732083"/>
              <a:gd name="connsiteY11" fmla="*/ 2051726 h 4637898"/>
              <a:gd name="connsiteX12" fmla="*/ 7890382 w 8732083"/>
              <a:gd name="connsiteY12" fmla="*/ 2221880 h 4637898"/>
              <a:gd name="connsiteX13" fmla="*/ 7338314 w 8732083"/>
              <a:gd name="connsiteY13" fmla="*/ 2393568 h 4637898"/>
              <a:gd name="connsiteX14" fmla="*/ 5655272 w 8732083"/>
              <a:gd name="connsiteY14" fmla="*/ 2894780 h 4637898"/>
              <a:gd name="connsiteX15" fmla="*/ 4793957 w 8732083"/>
              <a:gd name="connsiteY15" fmla="*/ 3148814 h 4637898"/>
              <a:gd name="connsiteX16" fmla="*/ 4363298 w 8732083"/>
              <a:gd name="connsiteY16" fmla="*/ 3275830 h 4637898"/>
              <a:gd name="connsiteX17" fmla="*/ 4023278 w 8732083"/>
              <a:gd name="connsiteY17" fmla="*/ 3426286 h 4637898"/>
              <a:gd name="connsiteX18" fmla="*/ 4008275 w 8732083"/>
              <a:gd name="connsiteY18" fmla="*/ 3537293 h 4637898"/>
              <a:gd name="connsiteX19" fmla="*/ 4322462 w 8732083"/>
              <a:gd name="connsiteY19" fmla="*/ 3743731 h 4637898"/>
              <a:gd name="connsiteX20" fmla="*/ 4692008 w 8732083"/>
              <a:gd name="connsiteY20" fmla="*/ 3871083 h 4637898"/>
              <a:gd name="connsiteX21" fmla="*/ 6357603 w 8732083"/>
              <a:gd name="connsiteY21" fmla="*/ 4284966 h 4637898"/>
              <a:gd name="connsiteX22" fmla="*/ 7118408 w 8732083"/>
              <a:gd name="connsiteY22" fmla="*/ 4439638 h 4637898"/>
              <a:gd name="connsiteX23" fmla="*/ 7705174 w 8732083"/>
              <a:gd name="connsiteY23" fmla="*/ 4565113 h 4637898"/>
              <a:gd name="connsiteX24" fmla="*/ 8050861 w 8732083"/>
              <a:gd name="connsiteY24" fmla="*/ 4637898 h 4637898"/>
              <a:gd name="connsiteX25" fmla="*/ 4874860 w 8732083"/>
              <a:gd name="connsiteY25" fmla="*/ 4637898 h 4637898"/>
              <a:gd name="connsiteX26" fmla="*/ 4860925 w 8732083"/>
              <a:gd name="connsiteY26" fmla="*/ 4634079 h 4637898"/>
              <a:gd name="connsiteX27" fmla="*/ 3311553 w 8732083"/>
              <a:gd name="connsiteY27" fmla="*/ 4197155 h 4637898"/>
              <a:gd name="connsiteX28" fmla="*/ 2683228 w 8732083"/>
              <a:gd name="connsiteY28" fmla="*/ 3966799 h 4637898"/>
              <a:gd name="connsiteX29" fmla="*/ 2455318 w 8732083"/>
              <a:gd name="connsiteY29" fmla="*/ 3863173 h 4637898"/>
              <a:gd name="connsiteX30" fmla="*/ 2180722 w 8732083"/>
              <a:gd name="connsiteY30" fmla="*/ 3704378 h 4637898"/>
              <a:gd name="connsiteX31" fmla="*/ 2015073 w 8732083"/>
              <a:gd name="connsiteY31" fmla="*/ 3438649 h 4637898"/>
              <a:gd name="connsiteX32" fmla="*/ 2088455 w 8732083"/>
              <a:gd name="connsiteY32" fmla="*/ 3345808 h 4637898"/>
              <a:gd name="connsiteX33" fmla="*/ 2217006 w 8732083"/>
              <a:gd name="connsiteY33" fmla="*/ 3272426 h 4637898"/>
              <a:gd name="connsiteX34" fmla="*/ 2348097 w 8732083"/>
              <a:gd name="connsiteY34" fmla="*/ 3220947 h 4637898"/>
              <a:gd name="connsiteX35" fmla="*/ 2625088 w 8732083"/>
              <a:gd name="connsiteY35" fmla="*/ 3146128 h 4637898"/>
              <a:gd name="connsiteX36" fmla="*/ 3166802 w 8732083"/>
              <a:gd name="connsiteY36" fmla="*/ 3003246 h 4637898"/>
              <a:gd name="connsiteX37" fmla="*/ 4624234 w 8732083"/>
              <a:gd name="connsiteY37" fmla="*/ 2627852 h 4637898"/>
              <a:gd name="connsiteX38" fmla="*/ 5608492 w 8732083"/>
              <a:gd name="connsiteY38" fmla="*/ 2376839 h 4637898"/>
              <a:gd name="connsiteX39" fmla="*/ 7324319 w 8732083"/>
              <a:gd name="connsiteY39" fmla="*/ 1926433 h 4637898"/>
              <a:gd name="connsiteX40" fmla="*/ 8090780 w 8732083"/>
              <a:gd name="connsiteY40" fmla="*/ 1708971 h 4637898"/>
              <a:gd name="connsiteX41" fmla="*/ 8211661 w 8732083"/>
              <a:gd name="connsiteY41" fmla="*/ 1658835 h 4637898"/>
              <a:gd name="connsiteX42" fmla="*/ 7961271 w 8732083"/>
              <a:gd name="connsiteY42" fmla="*/ 1412758 h 4637898"/>
              <a:gd name="connsiteX43" fmla="*/ 7148221 w 8732083"/>
              <a:gd name="connsiteY43" fmla="*/ 1156185 h 4637898"/>
              <a:gd name="connsiteX44" fmla="*/ 6323620 w 8732083"/>
              <a:gd name="connsiteY44" fmla="*/ 920461 h 4637898"/>
              <a:gd name="connsiteX45" fmla="*/ 6035891 w 8732083"/>
              <a:gd name="connsiteY45" fmla="*/ 824791 h 4637898"/>
              <a:gd name="connsiteX46" fmla="*/ 5846373 w 8732083"/>
              <a:gd name="connsiteY46" fmla="*/ 737557 h 4637898"/>
              <a:gd name="connsiteX47" fmla="*/ 5827440 w 8732083"/>
              <a:gd name="connsiteY47" fmla="*/ 716851 h 4637898"/>
              <a:gd name="connsiteX48" fmla="*/ 5820922 w 8732083"/>
              <a:gd name="connsiteY48" fmla="*/ 669495 h 4637898"/>
              <a:gd name="connsiteX49" fmla="*/ 5877816 w 8732083"/>
              <a:gd name="connsiteY49" fmla="*/ 606274 h 4637898"/>
              <a:gd name="connsiteX50" fmla="*/ 6022327 w 8732083"/>
              <a:gd name="connsiteY50" fmla="*/ 530736 h 4637898"/>
              <a:gd name="connsiteX51" fmla="*/ 6154089 w 8732083"/>
              <a:gd name="connsiteY51" fmla="*/ 480696 h 4637898"/>
              <a:gd name="connsiteX52" fmla="*/ 6294095 w 8732083"/>
              <a:gd name="connsiteY52" fmla="*/ 436600 h 4637898"/>
              <a:gd name="connsiteX53" fmla="*/ 6486537 w 8732083"/>
              <a:gd name="connsiteY53" fmla="*/ 382917 h 4637898"/>
              <a:gd name="connsiteX54" fmla="*/ 6700931 w 8732083"/>
              <a:gd name="connsiteY54" fmla="*/ 333596 h 4637898"/>
              <a:gd name="connsiteX55" fmla="*/ 7131493 w 8732083"/>
              <a:gd name="connsiteY55" fmla="*/ 242816 h 4637898"/>
              <a:gd name="connsiteX56" fmla="*/ 7998562 w 8732083"/>
              <a:gd name="connsiteY56" fmla="*/ 92697 h 4637898"/>
              <a:gd name="connsiteX57" fmla="*/ 8390922 w 8732083"/>
              <a:gd name="connsiteY57" fmla="*/ 38918 h 4637898"/>
              <a:gd name="connsiteX58" fmla="*/ 8415463 w 8732083"/>
              <a:gd name="connsiteY58" fmla="*/ 17972 h 4637898"/>
              <a:gd name="connsiteX59" fmla="*/ 6518075 w 8732083"/>
              <a:gd name="connsiteY59" fmla="*/ 352960 h 4637898"/>
              <a:gd name="connsiteX60" fmla="*/ 6047107 w 8732083"/>
              <a:gd name="connsiteY60" fmla="*/ 493062 h 4637898"/>
              <a:gd name="connsiteX61" fmla="*/ 5832233 w 8732083"/>
              <a:gd name="connsiteY61" fmla="*/ 612458 h 4637898"/>
              <a:gd name="connsiteX62" fmla="*/ 5793362 w 8732083"/>
              <a:gd name="connsiteY62" fmla="*/ 669112 h 4637898"/>
              <a:gd name="connsiteX63" fmla="*/ 5826242 w 8732083"/>
              <a:gd name="connsiteY63" fmla="*/ 755292 h 4637898"/>
              <a:gd name="connsiteX64" fmla="*/ 5957524 w 8732083"/>
              <a:gd name="connsiteY64" fmla="*/ 823593 h 4637898"/>
              <a:gd name="connsiteX65" fmla="*/ 6764871 w 8732083"/>
              <a:gd name="connsiteY65" fmla="*/ 1080981 h 4637898"/>
              <a:gd name="connsiteX66" fmla="*/ 7587219 w 8732083"/>
              <a:gd name="connsiteY66" fmla="*/ 1322936 h 4637898"/>
              <a:gd name="connsiteX67" fmla="*/ 8069834 w 8732083"/>
              <a:gd name="connsiteY67" fmla="*/ 1500471 h 4637898"/>
              <a:gd name="connsiteX68" fmla="*/ 8194406 w 8732083"/>
              <a:gd name="connsiteY68" fmla="*/ 1581763 h 4637898"/>
              <a:gd name="connsiteX69" fmla="*/ 8193400 w 8732083"/>
              <a:gd name="connsiteY69" fmla="*/ 1622360 h 4637898"/>
              <a:gd name="connsiteX70" fmla="*/ 8170824 w 8732083"/>
              <a:gd name="connsiteY70" fmla="*/ 1638656 h 4637898"/>
              <a:gd name="connsiteX71" fmla="*/ 7989262 w 8732083"/>
              <a:gd name="connsiteY71" fmla="*/ 1698138 h 4637898"/>
              <a:gd name="connsiteX72" fmla="*/ 7136814 w 8732083"/>
              <a:gd name="connsiteY72" fmla="*/ 1930363 h 4637898"/>
              <a:gd name="connsiteX73" fmla="*/ 5628432 w 8732083"/>
              <a:gd name="connsiteY73" fmla="*/ 2317548 h 4637898"/>
              <a:gd name="connsiteX74" fmla="*/ 4766828 w 8732083"/>
              <a:gd name="connsiteY74" fmla="*/ 2532614 h 4637898"/>
              <a:gd name="connsiteX75" fmla="*/ 3896500 w 8732083"/>
              <a:gd name="connsiteY75" fmla="*/ 2750986 h 4637898"/>
              <a:gd name="connsiteX76" fmla="*/ 2619385 w 8732083"/>
              <a:gd name="connsiteY76" fmla="*/ 3075286 h 4637898"/>
              <a:gd name="connsiteX77" fmla="*/ 2072351 w 8732083"/>
              <a:gd name="connsiteY77" fmla="*/ 3272474 h 4637898"/>
              <a:gd name="connsiteX78" fmla="*/ 1943560 w 8732083"/>
              <a:gd name="connsiteY78" fmla="*/ 3418039 h 4637898"/>
              <a:gd name="connsiteX79" fmla="*/ 1950798 w 8732083"/>
              <a:gd name="connsiteY79" fmla="*/ 3564228 h 4637898"/>
              <a:gd name="connsiteX80" fmla="*/ 2031801 w 8732083"/>
              <a:gd name="connsiteY80" fmla="*/ 3675140 h 4637898"/>
              <a:gd name="connsiteX81" fmla="*/ 2224339 w 8732083"/>
              <a:gd name="connsiteY81" fmla="*/ 3821952 h 4637898"/>
              <a:gd name="connsiteX82" fmla="*/ 2994874 w 8732083"/>
              <a:gd name="connsiteY82" fmla="*/ 4172854 h 4637898"/>
              <a:gd name="connsiteX83" fmla="*/ 3810992 w 8732083"/>
              <a:gd name="connsiteY83" fmla="*/ 4441410 h 4637898"/>
              <a:gd name="connsiteX84" fmla="*/ 4232214 w 8732083"/>
              <a:gd name="connsiteY84" fmla="*/ 4562597 h 4637898"/>
              <a:gd name="connsiteX85" fmla="*/ 4509698 w 8732083"/>
              <a:gd name="connsiteY85" fmla="*/ 4637898 h 4637898"/>
              <a:gd name="connsiteX86" fmla="*/ 1072353 w 8732083"/>
              <a:gd name="connsiteY86" fmla="*/ 4637898 h 4637898"/>
              <a:gd name="connsiteX87" fmla="*/ 931536 w 8732083"/>
              <a:gd name="connsiteY87" fmla="*/ 4591476 h 4637898"/>
              <a:gd name="connsiteX88" fmla="*/ 851122 w 8732083"/>
              <a:gd name="connsiteY88" fmla="*/ 4564403 h 4637898"/>
              <a:gd name="connsiteX89" fmla="*/ 679386 w 8732083"/>
              <a:gd name="connsiteY89" fmla="*/ 4488719 h 4637898"/>
              <a:gd name="connsiteX90" fmla="*/ 683364 w 8732083"/>
              <a:gd name="connsiteY90" fmla="*/ 2984507 h 4637898"/>
              <a:gd name="connsiteX91" fmla="*/ 1120685 w 8732083"/>
              <a:gd name="connsiteY91" fmla="*/ 2859360 h 4637898"/>
              <a:gd name="connsiteX92" fmla="*/ 2818154 w 8732083"/>
              <a:gd name="connsiteY92" fmla="*/ 2488328 h 4637898"/>
              <a:gd name="connsiteX93" fmla="*/ 3937768 w 8732083"/>
              <a:gd name="connsiteY93" fmla="*/ 2279397 h 4637898"/>
              <a:gd name="connsiteX94" fmla="*/ 5691221 w 8732083"/>
              <a:gd name="connsiteY94" fmla="*/ 1967416 h 4637898"/>
              <a:gd name="connsiteX95" fmla="*/ 6483277 w 8732083"/>
              <a:gd name="connsiteY95" fmla="*/ 1811497 h 4637898"/>
              <a:gd name="connsiteX96" fmla="*/ 6875399 w 8732083"/>
              <a:gd name="connsiteY96" fmla="*/ 1716977 h 4637898"/>
              <a:gd name="connsiteX97" fmla="*/ 7190352 w 8732083"/>
              <a:gd name="connsiteY97" fmla="*/ 1589817 h 4637898"/>
              <a:gd name="connsiteX98" fmla="*/ 7197589 w 8732083"/>
              <a:gd name="connsiteY98" fmla="*/ 1490744 h 4637898"/>
              <a:gd name="connsiteX99" fmla="*/ 6803742 w 8732083"/>
              <a:gd name="connsiteY99" fmla="*/ 1309853 h 4637898"/>
              <a:gd name="connsiteX100" fmla="*/ 6073421 w 8732083"/>
              <a:gd name="connsiteY100" fmla="*/ 1114056 h 4637898"/>
              <a:gd name="connsiteX101" fmla="*/ 5490346 w 8732083"/>
              <a:gd name="connsiteY101" fmla="*/ 780973 h 4637898"/>
              <a:gd name="connsiteX102" fmla="*/ 6111374 w 8732083"/>
              <a:gd name="connsiteY102" fmla="*/ 414854 h 4637898"/>
              <a:gd name="connsiteX103" fmla="*/ 6579666 w 8732083"/>
              <a:gd name="connsiteY103" fmla="*/ 313276 h 4637898"/>
              <a:gd name="connsiteX104" fmla="*/ 8276943 w 8732083"/>
              <a:gd name="connsiteY104" fmla="*/ 18693 h 4637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8732083" h="4637898">
                <a:moveTo>
                  <a:pt x="8415751" y="0"/>
                </a:moveTo>
                <a:lnTo>
                  <a:pt x="8415751" y="16105"/>
                </a:lnTo>
                <a:lnTo>
                  <a:pt x="8415751" y="48363"/>
                </a:lnTo>
                <a:cubicBezTo>
                  <a:pt x="8408417" y="56511"/>
                  <a:pt x="7876290" y="138089"/>
                  <a:pt x="7829078" y="145806"/>
                </a:cubicBezTo>
                <a:lnTo>
                  <a:pt x="7240248" y="247515"/>
                </a:lnTo>
                <a:cubicBezTo>
                  <a:pt x="6914798" y="306901"/>
                  <a:pt x="6587479" y="372135"/>
                  <a:pt x="6283118" y="501788"/>
                </a:cubicBezTo>
                <a:cubicBezTo>
                  <a:pt x="6237824" y="521056"/>
                  <a:pt x="6190134" y="544494"/>
                  <a:pt x="6166743" y="587823"/>
                </a:cubicBezTo>
                <a:cubicBezTo>
                  <a:pt x="6090245" y="729603"/>
                  <a:pt x="6377590" y="784244"/>
                  <a:pt x="6458210" y="806724"/>
                </a:cubicBezTo>
                <a:cubicBezTo>
                  <a:pt x="6573004" y="838741"/>
                  <a:pt x="6688517" y="868027"/>
                  <a:pt x="6804461" y="895635"/>
                </a:cubicBezTo>
                <a:lnTo>
                  <a:pt x="7494473" y="1047048"/>
                </a:lnTo>
                <a:cubicBezTo>
                  <a:pt x="7774772" y="1106674"/>
                  <a:pt x="8266159" y="1247016"/>
                  <a:pt x="8416182" y="1293413"/>
                </a:cubicBezTo>
                <a:cubicBezTo>
                  <a:pt x="8961792" y="1496407"/>
                  <a:pt x="8691976" y="1950334"/>
                  <a:pt x="8415751" y="2051726"/>
                </a:cubicBezTo>
                <a:cubicBezTo>
                  <a:pt x="8245596" y="2119596"/>
                  <a:pt x="8065088" y="2166904"/>
                  <a:pt x="7890382" y="2221880"/>
                </a:cubicBezTo>
                <a:lnTo>
                  <a:pt x="7338314" y="2393568"/>
                </a:lnTo>
                <a:lnTo>
                  <a:pt x="5655272" y="2894780"/>
                </a:lnTo>
                <a:lnTo>
                  <a:pt x="4793957" y="3148814"/>
                </a:lnTo>
                <a:lnTo>
                  <a:pt x="4363298" y="3275830"/>
                </a:lnTo>
                <a:cubicBezTo>
                  <a:pt x="4248744" y="3309622"/>
                  <a:pt x="4109889" y="3337470"/>
                  <a:pt x="4023278" y="3426286"/>
                </a:cubicBezTo>
                <a:cubicBezTo>
                  <a:pt x="3992602" y="3457776"/>
                  <a:pt x="3986755" y="3498374"/>
                  <a:pt x="4008275" y="3537293"/>
                </a:cubicBezTo>
                <a:cubicBezTo>
                  <a:pt x="4068621" y="3646432"/>
                  <a:pt x="4214474" y="3698436"/>
                  <a:pt x="4322462" y="3743731"/>
                </a:cubicBezTo>
                <a:cubicBezTo>
                  <a:pt x="4442720" y="3794154"/>
                  <a:pt x="4567915" y="3831492"/>
                  <a:pt x="4692008" y="3871083"/>
                </a:cubicBezTo>
                <a:cubicBezTo>
                  <a:pt x="5237509" y="4045168"/>
                  <a:pt x="5797531" y="4168254"/>
                  <a:pt x="6357603" y="4284966"/>
                </a:cubicBezTo>
                <a:cubicBezTo>
                  <a:pt x="6611205" y="4336523"/>
                  <a:pt x="6475282" y="4295606"/>
                  <a:pt x="7118408" y="4439638"/>
                </a:cubicBezTo>
                <a:cubicBezTo>
                  <a:pt x="7279190" y="4475646"/>
                  <a:pt x="7478266" y="4517484"/>
                  <a:pt x="7705174" y="4565113"/>
                </a:cubicBezTo>
                <a:lnTo>
                  <a:pt x="8050861" y="4637898"/>
                </a:lnTo>
                <a:lnTo>
                  <a:pt x="4874860" y="4637898"/>
                </a:lnTo>
                <a:lnTo>
                  <a:pt x="4860925" y="4634079"/>
                </a:lnTo>
                <a:cubicBezTo>
                  <a:pt x="4281568" y="4474647"/>
                  <a:pt x="3357998" y="4213511"/>
                  <a:pt x="3311553" y="4197155"/>
                </a:cubicBezTo>
                <a:cubicBezTo>
                  <a:pt x="3241047" y="4172326"/>
                  <a:pt x="2744771" y="3992586"/>
                  <a:pt x="2683228" y="3966799"/>
                </a:cubicBezTo>
                <a:cubicBezTo>
                  <a:pt x="2606300" y="3934590"/>
                  <a:pt x="2530186" y="3900367"/>
                  <a:pt x="2455318" y="3863173"/>
                </a:cubicBezTo>
                <a:cubicBezTo>
                  <a:pt x="2360318" y="3815961"/>
                  <a:pt x="2267045" y="3766064"/>
                  <a:pt x="2180722" y="3704378"/>
                </a:cubicBezTo>
                <a:cubicBezTo>
                  <a:pt x="2100966" y="3647340"/>
                  <a:pt x="1974332" y="3551766"/>
                  <a:pt x="2015073" y="3438649"/>
                </a:cubicBezTo>
                <a:cubicBezTo>
                  <a:pt x="2028638" y="3401024"/>
                  <a:pt x="2056438" y="3369821"/>
                  <a:pt x="2088455" y="3345808"/>
                </a:cubicBezTo>
                <a:cubicBezTo>
                  <a:pt x="2126848" y="3317002"/>
                  <a:pt x="2173533" y="3292029"/>
                  <a:pt x="2217006" y="3272426"/>
                </a:cubicBezTo>
                <a:cubicBezTo>
                  <a:pt x="2259904" y="3253062"/>
                  <a:pt x="2304144" y="3237484"/>
                  <a:pt x="2348097" y="3220947"/>
                </a:cubicBezTo>
                <a:cubicBezTo>
                  <a:pt x="2436433" y="3187684"/>
                  <a:pt x="2534020" y="3170285"/>
                  <a:pt x="2625088" y="3146128"/>
                </a:cubicBezTo>
                <a:cubicBezTo>
                  <a:pt x="2805596" y="3098245"/>
                  <a:pt x="2986199" y="3050698"/>
                  <a:pt x="3166802" y="3003246"/>
                </a:cubicBezTo>
                <a:cubicBezTo>
                  <a:pt x="3362647" y="2951769"/>
                  <a:pt x="4334348" y="2701953"/>
                  <a:pt x="4624234" y="2627852"/>
                </a:cubicBezTo>
                <a:cubicBezTo>
                  <a:pt x="4910908" y="2554566"/>
                  <a:pt x="5575804" y="2385514"/>
                  <a:pt x="5608492" y="2376839"/>
                </a:cubicBezTo>
                <a:cubicBezTo>
                  <a:pt x="5892579" y="2301635"/>
                  <a:pt x="7037404" y="2004369"/>
                  <a:pt x="7324319" y="1926433"/>
                </a:cubicBezTo>
                <a:cubicBezTo>
                  <a:pt x="7532674" y="1869874"/>
                  <a:pt x="8043376" y="1723733"/>
                  <a:pt x="8090780" y="1708971"/>
                </a:cubicBezTo>
                <a:cubicBezTo>
                  <a:pt x="8132623" y="1695982"/>
                  <a:pt x="8174754" y="1683424"/>
                  <a:pt x="8211661" y="1658835"/>
                </a:cubicBezTo>
                <a:cubicBezTo>
                  <a:pt x="8354351" y="1563837"/>
                  <a:pt x="8021280" y="1434998"/>
                  <a:pt x="7961271" y="1412758"/>
                </a:cubicBezTo>
                <a:cubicBezTo>
                  <a:pt x="7694680" y="1313877"/>
                  <a:pt x="7421810" y="1233114"/>
                  <a:pt x="7148221" y="1156185"/>
                </a:cubicBezTo>
                <a:cubicBezTo>
                  <a:pt x="6873003" y="1078777"/>
                  <a:pt x="6596681" y="1005203"/>
                  <a:pt x="6323620" y="920461"/>
                </a:cubicBezTo>
                <a:cubicBezTo>
                  <a:pt x="6227088" y="890504"/>
                  <a:pt x="6130555" y="859925"/>
                  <a:pt x="6035891" y="824791"/>
                </a:cubicBezTo>
                <a:cubicBezTo>
                  <a:pt x="5970274" y="800442"/>
                  <a:pt x="5906143" y="774080"/>
                  <a:pt x="5846373" y="737557"/>
                </a:cubicBezTo>
                <a:cubicBezTo>
                  <a:pt x="5840046" y="730655"/>
                  <a:pt x="5833528" y="723945"/>
                  <a:pt x="5827440" y="716851"/>
                </a:cubicBezTo>
                <a:cubicBezTo>
                  <a:pt x="5815170" y="702519"/>
                  <a:pt x="5813971" y="684402"/>
                  <a:pt x="5820922" y="669495"/>
                </a:cubicBezTo>
                <a:cubicBezTo>
                  <a:pt x="5832904" y="643133"/>
                  <a:pt x="5854042" y="623386"/>
                  <a:pt x="5877816" y="606274"/>
                </a:cubicBezTo>
                <a:cubicBezTo>
                  <a:pt x="5922439" y="574114"/>
                  <a:pt x="5972335" y="552544"/>
                  <a:pt x="6022327" y="530736"/>
                </a:cubicBezTo>
                <a:cubicBezTo>
                  <a:pt x="6065465" y="511947"/>
                  <a:pt x="6109129" y="494165"/>
                  <a:pt x="6154089" y="480696"/>
                </a:cubicBezTo>
                <a:cubicBezTo>
                  <a:pt x="6200965" y="466605"/>
                  <a:pt x="6246979" y="450069"/>
                  <a:pt x="6294095" y="436600"/>
                </a:cubicBezTo>
                <a:cubicBezTo>
                  <a:pt x="6358514" y="418194"/>
                  <a:pt x="6420871" y="398447"/>
                  <a:pt x="6486537" y="382917"/>
                </a:cubicBezTo>
                <a:cubicBezTo>
                  <a:pt x="6557906" y="366045"/>
                  <a:pt x="6629370" y="349605"/>
                  <a:pt x="6700931" y="333596"/>
                </a:cubicBezTo>
                <a:cubicBezTo>
                  <a:pt x="6844052" y="301578"/>
                  <a:pt x="6987605" y="271334"/>
                  <a:pt x="7131493" y="242816"/>
                </a:cubicBezTo>
                <a:cubicBezTo>
                  <a:pt x="7419270" y="185778"/>
                  <a:pt x="7708388" y="135738"/>
                  <a:pt x="7998562" y="92697"/>
                </a:cubicBezTo>
                <a:cubicBezTo>
                  <a:pt x="8129125" y="73332"/>
                  <a:pt x="8259928" y="55406"/>
                  <a:pt x="8390922" y="38918"/>
                </a:cubicBezTo>
                <a:cubicBezTo>
                  <a:pt x="8403288" y="37384"/>
                  <a:pt x="8419776" y="29619"/>
                  <a:pt x="8415463" y="17972"/>
                </a:cubicBezTo>
                <a:cubicBezTo>
                  <a:pt x="7779518" y="109472"/>
                  <a:pt x="7142373" y="201163"/>
                  <a:pt x="6518075" y="352960"/>
                </a:cubicBezTo>
                <a:cubicBezTo>
                  <a:pt x="6358801" y="391689"/>
                  <a:pt x="6200150" y="434443"/>
                  <a:pt x="6047107" y="493062"/>
                </a:cubicBezTo>
                <a:cubicBezTo>
                  <a:pt x="5970131" y="522587"/>
                  <a:pt x="5893201" y="557002"/>
                  <a:pt x="5832233" y="612458"/>
                </a:cubicBezTo>
                <a:cubicBezTo>
                  <a:pt x="5815026" y="628131"/>
                  <a:pt x="5798634" y="646441"/>
                  <a:pt x="5793362" y="669112"/>
                </a:cubicBezTo>
                <a:cubicBezTo>
                  <a:pt x="5786028" y="700554"/>
                  <a:pt x="5802277" y="733723"/>
                  <a:pt x="5826242" y="755292"/>
                </a:cubicBezTo>
                <a:cubicBezTo>
                  <a:pt x="5861279" y="786830"/>
                  <a:pt x="5914291" y="806098"/>
                  <a:pt x="5957524" y="823593"/>
                </a:cubicBezTo>
                <a:cubicBezTo>
                  <a:pt x="6218603" y="929137"/>
                  <a:pt x="6494446" y="1003334"/>
                  <a:pt x="6764871" y="1080981"/>
                </a:cubicBezTo>
                <a:cubicBezTo>
                  <a:pt x="7039514" y="1159827"/>
                  <a:pt x="7315020" y="1235894"/>
                  <a:pt x="7587219" y="1322936"/>
                </a:cubicBezTo>
                <a:cubicBezTo>
                  <a:pt x="7749704" y="1374893"/>
                  <a:pt x="7916840" y="1424981"/>
                  <a:pt x="8069834" y="1500471"/>
                </a:cubicBezTo>
                <a:cubicBezTo>
                  <a:pt x="8114698" y="1522568"/>
                  <a:pt x="8160280" y="1543274"/>
                  <a:pt x="8194406" y="1581763"/>
                </a:cubicBezTo>
                <a:cubicBezTo>
                  <a:pt x="8209552" y="1598874"/>
                  <a:pt x="8209840" y="1606687"/>
                  <a:pt x="8193400" y="1622360"/>
                </a:cubicBezTo>
                <a:cubicBezTo>
                  <a:pt x="8186690" y="1628735"/>
                  <a:pt x="8179212" y="1635301"/>
                  <a:pt x="8170824" y="1638656"/>
                </a:cubicBezTo>
                <a:cubicBezTo>
                  <a:pt x="8111630" y="1662430"/>
                  <a:pt x="8050566" y="1680692"/>
                  <a:pt x="7989262" y="1698138"/>
                </a:cubicBezTo>
                <a:cubicBezTo>
                  <a:pt x="7706184" y="1778806"/>
                  <a:pt x="7421570" y="1855160"/>
                  <a:pt x="7136814" y="1930363"/>
                </a:cubicBezTo>
                <a:cubicBezTo>
                  <a:pt x="6848989" y="2006382"/>
                  <a:pt x="5843162" y="2265016"/>
                  <a:pt x="5628432" y="2317548"/>
                </a:cubicBezTo>
                <a:cubicBezTo>
                  <a:pt x="5340943" y="2387911"/>
                  <a:pt x="5053933" y="2460526"/>
                  <a:pt x="4766828" y="2532614"/>
                </a:cubicBezTo>
                <a:cubicBezTo>
                  <a:pt x="4476703" y="2605421"/>
                  <a:pt x="4186626" y="2678227"/>
                  <a:pt x="3896500" y="2750986"/>
                </a:cubicBezTo>
                <a:cubicBezTo>
                  <a:pt x="3609539" y="2822978"/>
                  <a:pt x="2758240" y="3039769"/>
                  <a:pt x="2619385" y="3075286"/>
                </a:cubicBezTo>
                <a:cubicBezTo>
                  <a:pt x="2434516" y="3122594"/>
                  <a:pt x="2231289" y="3160171"/>
                  <a:pt x="2072351" y="3272474"/>
                </a:cubicBezTo>
                <a:cubicBezTo>
                  <a:pt x="2017997" y="3310866"/>
                  <a:pt x="1965417" y="3350409"/>
                  <a:pt x="1943560" y="3418039"/>
                </a:cubicBezTo>
                <a:cubicBezTo>
                  <a:pt x="1927360" y="3468079"/>
                  <a:pt x="1929804" y="3516873"/>
                  <a:pt x="1950798" y="3564228"/>
                </a:cubicBezTo>
                <a:cubicBezTo>
                  <a:pt x="1969635" y="3606791"/>
                  <a:pt x="1999160" y="3642307"/>
                  <a:pt x="2031801" y="3675140"/>
                </a:cubicBezTo>
                <a:cubicBezTo>
                  <a:pt x="2089270" y="3732848"/>
                  <a:pt x="2155654" y="3778767"/>
                  <a:pt x="2224339" y="3821952"/>
                </a:cubicBezTo>
                <a:cubicBezTo>
                  <a:pt x="2461836" y="3971160"/>
                  <a:pt x="2732693" y="4075266"/>
                  <a:pt x="2994874" y="4172854"/>
                </a:cubicBezTo>
                <a:cubicBezTo>
                  <a:pt x="3089538" y="4208083"/>
                  <a:pt x="3774804" y="4430529"/>
                  <a:pt x="3810992" y="4441410"/>
                </a:cubicBezTo>
                <a:cubicBezTo>
                  <a:pt x="3950854" y="4483373"/>
                  <a:pt x="4091375" y="4523515"/>
                  <a:pt x="4232214" y="4562597"/>
                </a:cubicBezTo>
                <a:lnTo>
                  <a:pt x="4509698" y="4637898"/>
                </a:lnTo>
                <a:lnTo>
                  <a:pt x="1072353" y="4637898"/>
                </a:lnTo>
                <a:lnTo>
                  <a:pt x="931536" y="4591476"/>
                </a:lnTo>
                <a:cubicBezTo>
                  <a:pt x="893453" y="4578833"/>
                  <a:pt x="865519" y="4569441"/>
                  <a:pt x="851122" y="4564403"/>
                </a:cubicBezTo>
                <a:cubicBezTo>
                  <a:pt x="798637" y="4545997"/>
                  <a:pt x="679289" y="4499073"/>
                  <a:pt x="679386" y="4488719"/>
                </a:cubicBezTo>
                <a:cubicBezTo>
                  <a:pt x="-276600" y="4023842"/>
                  <a:pt x="-176152" y="3314797"/>
                  <a:pt x="683364" y="2984507"/>
                </a:cubicBezTo>
                <a:cubicBezTo>
                  <a:pt x="690793" y="2976502"/>
                  <a:pt x="984273" y="2894972"/>
                  <a:pt x="1120685" y="2859360"/>
                </a:cubicBezTo>
                <a:cubicBezTo>
                  <a:pt x="1682050" y="2712931"/>
                  <a:pt x="2248352" y="2595740"/>
                  <a:pt x="2818154" y="2488328"/>
                </a:cubicBezTo>
                <a:cubicBezTo>
                  <a:pt x="3191247" y="2418013"/>
                  <a:pt x="3563812" y="2343816"/>
                  <a:pt x="3937768" y="2279397"/>
                </a:cubicBezTo>
                <a:cubicBezTo>
                  <a:pt x="4522381" y="2178695"/>
                  <a:pt x="5109485" y="2083744"/>
                  <a:pt x="5691221" y="1967416"/>
                </a:cubicBezTo>
                <a:cubicBezTo>
                  <a:pt x="5955895" y="1918814"/>
                  <a:pt x="6220473" y="1869541"/>
                  <a:pt x="6483277" y="1811497"/>
                </a:cubicBezTo>
                <a:cubicBezTo>
                  <a:pt x="6614560" y="1782498"/>
                  <a:pt x="6745411" y="1751296"/>
                  <a:pt x="6875399" y="1716977"/>
                </a:cubicBezTo>
                <a:cubicBezTo>
                  <a:pt x="6987365" y="1687452"/>
                  <a:pt x="7097606" y="1662671"/>
                  <a:pt x="7190352" y="1589817"/>
                </a:cubicBezTo>
                <a:cubicBezTo>
                  <a:pt x="7217098" y="1568775"/>
                  <a:pt x="7224958" y="1518831"/>
                  <a:pt x="7197589" y="1490744"/>
                </a:cubicBezTo>
                <a:cubicBezTo>
                  <a:pt x="7101008" y="1391671"/>
                  <a:pt x="6932485" y="1349060"/>
                  <a:pt x="6803742" y="1309853"/>
                </a:cubicBezTo>
                <a:cubicBezTo>
                  <a:pt x="6562555" y="1236423"/>
                  <a:pt x="6330420" y="1183152"/>
                  <a:pt x="6073421" y="1114056"/>
                </a:cubicBezTo>
                <a:cubicBezTo>
                  <a:pt x="5845534" y="1052786"/>
                  <a:pt x="5507559" y="935525"/>
                  <a:pt x="5490346" y="780973"/>
                </a:cubicBezTo>
                <a:cubicBezTo>
                  <a:pt x="5468967" y="589007"/>
                  <a:pt x="5920719" y="466703"/>
                  <a:pt x="6111374" y="414854"/>
                </a:cubicBezTo>
                <a:cubicBezTo>
                  <a:pt x="6292927" y="365480"/>
                  <a:pt x="6218738" y="379303"/>
                  <a:pt x="6579666" y="313276"/>
                </a:cubicBezTo>
                <a:cubicBezTo>
                  <a:pt x="6940594" y="247249"/>
                  <a:pt x="7708772" y="99265"/>
                  <a:pt x="8276943" y="1869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637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37" name="Group 18">
            <a:extLst>
              <a:ext uri="{FF2B5EF4-FFF2-40B4-BE49-F238E27FC236}">
                <a16:creationId xmlns:a16="http://schemas.microsoft.com/office/drawing/2014/main" id="{C896F46F-89B2-7263-A954-BB2279E71619}"/>
              </a:ext>
            </a:extLst>
          </p:cNvPr>
          <p:cNvGrpSpPr/>
          <p:nvPr/>
        </p:nvGrpSpPr>
        <p:grpSpPr>
          <a:xfrm>
            <a:off x="2115763" y="3104148"/>
            <a:ext cx="4766299" cy="3225428"/>
            <a:chOff x="1248623" y="1442347"/>
            <a:chExt cx="1444925" cy="1352793"/>
          </a:xfrm>
          <a:solidFill>
            <a:srgbClr val="700000"/>
          </a:solidFill>
        </p:grpSpPr>
        <p:sp>
          <p:nvSpPr>
            <p:cNvPr id="38" name="Flowchart: Punched Tape 19">
              <a:extLst>
                <a:ext uri="{FF2B5EF4-FFF2-40B4-BE49-F238E27FC236}">
                  <a16:creationId xmlns:a16="http://schemas.microsoft.com/office/drawing/2014/main" id="{19A56752-B588-478B-980C-20014AD054C0}"/>
                </a:ext>
              </a:extLst>
            </p:cNvPr>
            <p:cNvSpPr/>
            <p:nvPr/>
          </p:nvSpPr>
          <p:spPr>
            <a:xfrm>
              <a:off x="1332057" y="1442347"/>
              <a:ext cx="1361491" cy="734663"/>
            </a:xfrm>
            <a:prstGeom prst="flowChartPunchedTap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Rectangle 20">
              <a:extLst>
                <a:ext uri="{FF2B5EF4-FFF2-40B4-BE49-F238E27FC236}">
                  <a16:creationId xmlns:a16="http://schemas.microsoft.com/office/drawing/2014/main" id="{FAEA17B1-CCB6-7CFD-CCA5-A9E7BCF68F62}"/>
                </a:ext>
              </a:extLst>
            </p:cNvPr>
            <p:cNvSpPr/>
            <p:nvPr/>
          </p:nvSpPr>
          <p:spPr>
            <a:xfrm>
              <a:off x="1248623" y="1524100"/>
              <a:ext cx="91440" cy="12710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</p:grpSp>
      <p:grpSp>
        <p:nvGrpSpPr>
          <p:cNvPr id="61" name="Group 18">
            <a:extLst>
              <a:ext uri="{FF2B5EF4-FFF2-40B4-BE49-F238E27FC236}">
                <a16:creationId xmlns:a16="http://schemas.microsoft.com/office/drawing/2014/main" id="{ECFE7175-C1F4-387D-7AF8-C06C4FF8D4BE}"/>
              </a:ext>
            </a:extLst>
          </p:cNvPr>
          <p:cNvGrpSpPr/>
          <p:nvPr/>
        </p:nvGrpSpPr>
        <p:grpSpPr>
          <a:xfrm>
            <a:off x="7440548" y="1130968"/>
            <a:ext cx="4169926" cy="2978803"/>
            <a:chOff x="1248623" y="1442348"/>
            <a:chExt cx="1444925" cy="1352792"/>
          </a:xfrm>
          <a:solidFill>
            <a:srgbClr val="A35601"/>
          </a:solidFill>
        </p:grpSpPr>
        <p:sp>
          <p:nvSpPr>
            <p:cNvPr id="62" name="Flowchart: Punched Tape 19">
              <a:extLst>
                <a:ext uri="{FF2B5EF4-FFF2-40B4-BE49-F238E27FC236}">
                  <a16:creationId xmlns:a16="http://schemas.microsoft.com/office/drawing/2014/main" id="{4094B968-D9A8-E2AB-6797-9B884F086EC8}"/>
                </a:ext>
              </a:extLst>
            </p:cNvPr>
            <p:cNvSpPr/>
            <p:nvPr/>
          </p:nvSpPr>
          <p:spPr>
            <a:xfrm>
              <a:off x="1332057" y="1442348"/>
              <a:ext cx="1361491" cy="734663"/>
            </a:xfrm>
            <a:prstGeom prst="flowChartPunchedTap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63" name="Rectangle 20">
              <a:extLst>
                <a:ext uri="{FF2B5EF4-FFF2-40B4-BE49-F238E27FC236}">
                  <a16:creationId xmlns:a16="http://schemas.microsoft.com/office/drawing/2014/main" id="{8DF7D461-B632-6EFF-C20B-8E1ADBB8F4AE}"/>
                </a:ext>
              </a:extLst>
            </p:cNvPr>
            <p:cNvSpPr/>
            <p:nvPr/>
          </p:nvSpPr>
          <p:spPr>
            <a:xfrm>
              <a:off x="1248623" y="1524100"/>
              <a:ext cx="91440" cy="12710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</p:grpSp>
      <p:sp>
        <p:nvSpPr>
          <p:cNvPr id="60" name="Textfeld 59">
            <a:extLst>
              <a:ext uri="{FF2B5EF4-FFF2-40B4-BE49-F238E27FC236}">
                <a16:creationId xmlns:a16="http://schemas.microsoft.com/office/drawing/2014/main" id="{29B4E17D-3F6F-EE0F-DF92-80AD12B4FD09}"/>
              </a:ext>
            </a:extLst>
          </p:cNvPr>
          <p:cNvSpPr txBox="1"/>
          <p:nvPr/>
        </p:nvSpPr>
        <p:spPr>
          <a:xfrm>
            <a:off x="2074009" y="3664495"/>
            <a:ext cx="4808053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500" dirty="0" err="1">
                <a:solidFill>
                  <a:schemeClr val="lt1"/>
                </a:solidFill>
              </a:rPr>
              <a:t>Octreeimplementierung</a:t>
            </a:r>
            <a:endParaRPr lang="de-DE" sz="35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5B0B340-D8C2-EEBC-0ADB-E7EAAE1619ED}"/>
              </a:ext>
            </a:extLst>
          </p:cNvPr>
          <p:cNvSpPr txBox="1"/>
          <p:nvPr/>
        </p:nvSpPr>
        <p:spPr>
          <a:xfrm>
            <a:off x="7704436" y="1623345"/>
            <a:ext cx="3664599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500" dirty="0" err="1">
                <a:solidFill>
                  <a:schemeClr val="lt1"/>
                </a:solidFill>
              </a:rPr>
              <a:t>Pairprogramming</a:t>
            </a:r>
            <a:endParaRPr lang="de-DE" sz="3500" dirty="0"/>
          </a:p>
        </p:txBody>
      </p:sp>
    </p:spTree>
    <p:extLst>
      <p:ext uri="{BB962C8B-B14F-4D97-AF65-F5344CB8AC3E}">
        <p14:creationId xmlns:p14="http://schemas.microsoft.com/office/powerpoint/2010/main" val="181151463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09B070-FBEC-DAA6-4AB2-3558F7E2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Highlights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D825B34B-5C91-3121-C665-35FA99E3D0C4}"/>
              </a:ext>
            </a:extLst>
          </p:cNvPr>
          <p:cNvGrpSpPr/>
          <p:nvPr/>
        </p:nvGrpSpPr>
        <p:grpSpPr>
          <a:xfrm>
            <a:off x="2235527" y="1660582"/>
            <a:ext cx="8013031" cy="992039"/>
            <a:chOff x="806116" y="1660582"/>
            <a:chExt cx="8013031" cy="992039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EA7C88B6-0EAD-8268-0C94-72EF1EDAC5DD}"/>
                </a:ext>
              </a:extLst>
            </p:cNvPr>
            <p:cNvSpPr/>
            <p:nvPr/>
          </p:nvSpPr>
          <p:spPr>
            <a:xfrm>
              <a:off x="806116" y="1660582"/>
              <a:ext cx="3445798" cy="992039"/>
            </a:xfrm>
            <a:prstGeom prst="rect">
              <a:avLst/>
            </a:prstGeom>
            <a:noFill/>
            <a:ln w="9525" cap="flat" cmpd="sng" algn="ctr">
              <a:solidFill>
                <a:srgbClr val="E67A0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r>
                <a:rPr lang="de-DE" sz="3000" dirty="0" err="1">
                  <a:solidFill>
                    <a:srgbClr val="E67A04"/>
                  </a:solidFill>
                </a:rPr>
                <a:t>Octree</a:t>
              </a:r>
              <a:r>
                <a:rPr lang="de-DE" sz="3000" dirty="0">
                  <a:solidFill>
                    <a:srgbClr val="E67A04"/>
                  </a:solidFill>
                </a:rPr>
                <a:t>-Implementierung</a:t>
              </a:r>
            </a:p>
          </p:txBody>
        </p:sp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173A593B-95D4-6B87-FBAF-70EFCDE9A0EF}"/>
                </a:ext>
              </a:extLst>
            </p:cNvPr>
            <p:cNvSpPr/>
            <p:nvPr/>
          </p:nvSpPr>
          <p:spPr>
            <a:xfrm>
              <a:off x="4251914" y="1672389"/>
              <a:ext cx="4567233" cy="980232"/>
            </a:xfrm>
            <a:prstGeom prst="rect">
              <a:avLst/>
            </a:prstGeom>
            <a:solidFill>
              <a:srgbClr val="C56903"/>
            </a:solidFill>
            <a:ln>
              <a:solidFill>
                <a:srgbClr val="E67A0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de-DE" sz="2500" b="1" dirty="0">
                  <a:latin typeface="Söhne"/>
                </a:rPr>
                <a:t>Datenstrukturen zur Beschleunigung von 3DSzenen</a:t>
              </a: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C3AF64F2-2B0F-B35B-263E-0BB11621BCD0}"/>
              </a:ext>
            </a:extLst>
          </p:cNvPr>
          <p:cNvGrpSpPr/>
          <p:nvPr/>
        </p:nvGrpSpPr>
        <p:grpSpPr>
          <a:xfrm>
            <a:off x="2235527" y="2736617"/>
            <a:ext cx="8013031" cy="992039"/>
            <a:chOff x="806116" y="1660582"/>
            <a:chExt cx="8013031" cy="99203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E0586989-3335-C3BB-F6DB-164ABEC23170}"/>
                </a:ext>
              </a:extLst>
            </p:cNvPr>
            <p:cNvSpPr/>
            <p:nvPr/>
          </p:nvSpPr>
          <p:spPr>
            <a:xfrm>
              <a:off x="806116" y="1660582"/>
              <a:ext cx="3445798" cy="992039"/>
            </a:xfrm>
            <a:prstGeom prst="rect">
              <a:avLst/>
            </a:prstGeom>
            <a:noFill/>
            <a:ln w="9525" cap="flat" cmpd="sng" algn="ctr">
              <a:solidFill>
                <a:srgbClr val="E67A0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r>
                <a:rPr lang="de-DE" sz="3000" dirty="0" err="1">
                  <a:solidFill>
                    <a:srgbClr val="E67A04"/>
                  </a:solidFill>
                </a:rPr>
                <a:t>Tiling</a:t>
              </a:r>
              <a:endParaRPr lang="de-DE" sz="3000" dirty="0">
                <a:solidFill>
                  <a:srgbClr val="E67A04"/>
                </a:solidFill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0BB0E6B7-25B6-3A1D-2858-ED40C1789C0C}"/>
                </a:ext>
              </a:extLst>
            </p:cNvPr>
            <p:cNvSpPr/>
            <p:nvPr/>
          </p:nvSpPr>
          <p:spPr>
            <a:xfrm>
              <a:off x="4251914" y="1672389"/>
              <a:ext cx="4567233" cy="980232"/>
            </a:xfrm>
            <a:prstGeom prst="rect">
              <a:avLst/>
            </a:prstGeom>
            <a:solidFill>
              <a:srgbClr val="C56903"/>
            </a:solidFill>
            <a:ln>
              <a:solidFill>
                <a:srgbClr val="E67A0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de-DE" sz="2500" b="1" dirty="0">
                  <a:latin typeface="Söhne"/>
                </a:rPr>
                <a:t>Kacheln für verbessertes und schnelleres Rendern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21283886-4EDD-93D3-07C9-980EC201FA4D}"/>
              </a:ext>
            </a:extLst>
          </p:cNvPr>
          <p:cNvGrpSpPr/>
          <p:nvPr/>
        </p:nvGrpSpPr>
        <p:grpSpPr>
          <a:xfrm>
            <a:off x="2235527" y="3800846"/>
            <a:ext cx="8013031" cy="992039"/>
            <a:chOff x="806116" y="1660582"/>
            <a:chExt cx="8013031" cy="992039"/>
          </a:xfrm>
        </p:grpSpPr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6F809741-42DF-15E6-2529-CD6E9BFFAA26}"/>
                </a:ext>
              </a:extLst>
            </p:cNvPr>
            <p:cNvSpPr/>
            <p:nvPr/>
          </p:nvSpPr>
          <p:spPr>
            <a:xfrm>
              <a:off x="806116" y="1660582"/>
              <a:ext cx="3445798" cy="992039"/>
            </a:xfrm>
            <a:prstGeom prst="rect">
              <a:avLst/>
            </a:prstGeom>
            <a:noFill/>
            <a:ln w="9525" cap="flat" cmpd="sng" algn="ctr">
              <a:solidFill>
                <a:srgbClr val="E67A0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r>
                <a:rPr lang="de-DE" sz="3000" dirty="0">
                  <a:solidFill>
                    <a:srgbClr val="E67A04"/>
                  </a:solidFill>
                </a:rPr>
                <a:t>Multithreading</a:t>
              </a:r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57CEBD1B-F6B5-007A-8F8C-74A31F354986}"/>
                </a:ext>
              </a:extLst>
            </p:cNvPr>
            <p:cNvSpPr/>
            <p:nvPr/>
          </p:nvSpPr>
          <p:spPr>
            <a:xfrm>
              <a:off x="4251914" y="1672389"/>
              <a:ext cx="4567233" cy="980232"/>
            </a:xfrm>
            <a:prstGeom prst="rect">
              <a:avLst/>
            </a:prstGeom>
            <a:solidFill>
              <a:srgbClr val="C56903"/>
            </a:solidFill>
            <a:ln>
              <a:solidFill>
                <a:srgbClr val="E67A0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de-DE" sz="2500" b="1" dirty="0">
                  <a:latin typeface="Söhne"/>
                </a:rPr>
                <a:t>Threads/Prozesse für parallele Aufgaben zur Beschleunigung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66132FD1-851F-8164-603E-05F88616D999}"/>
              </a:ext>
            </a:extLst>
          </p:cNvPr>
          <p:cNvGrpSpPr/>
          <p:nvPr/>
        </p:nvGrpSpPr>
        <p:grpSpPr>
          <a:xfrm>
            <a:off x="2235527" y="4865075"/>
            <a:ext cx="8013031" cy="992039"/>
            <a:chOff x="806116" y="1660582"/>
            <a:chExt cx="8013031" cy="992039"/>
          </a:xfrm>
        </p:grpSpPr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4289AA0A-57C6-D0BD-8E63-3AD07D64EC90}"/>
                </a:ext>
              </a:extLst>
            </p:cNvPr>
            <p:cNvSpPr/>
            <p:nvPr/>
          </p:nvSpPr>
          <p:spPr>
            <a:xfrm>
              <a:off x="806116" y="1660582"/>
              <a:ext cx="3445798" cy="992039"/>
            </a:xfrm>
            <a:prstGeom prst="rect">
              <a:avLst/>
            </a:prstGeom>
            <a:noFill/>
            <a:ln w="9525" cap="flat" cmpd="sng" algn="ctr">
              <a:solidFill>
                <a:srgbClr val="E67A0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r>
                <a:rPr lang="de-DE" sz="3000" dirty="0">
                  <a:solidFill>
                    <a:srgbClr val="E67A04"/>
                  </a:solidFill>
                </a:rPr>
                <a:t>Dark Mode</a:t>
              </a:r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BB562C12-DEED-CC85-8581-462397FC78EC}"/>
                </a:ext>
              </a:extLst>
            </p:cNvPr>
            <p:cNvSpPr/>
            <p:nvPr/>
          </p:nvSpPr>
          <p:spPr>
            <a:xfrm>
              <a:off x="4251914" y="1672389"/>
              <a:ext cx="4567233" cy="980232"/>
            </a:xfrm>
            <a:prstGeom prst="rect">
              <a:avLst/>
            </a:prstGeom>
            <a:solidFill>
              <a:srgbClr val="C56903"/>
            </a:solidFill>
            <a:ln>
              <a:solidFill>
                <a:srgbClr val="E67A0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de-DE" sz="2500" b="1" dirty="0">
                  <a:latin typeface="Söhne"/>
                </a:rPr>
                <a:t>Visuelle Funktion für ein ansprechendes Design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79375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09B070-FBEC-DAA6-4AB2-3558F7E2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7"/>
            <a:ext cx="2488677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Demo: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5226C910-1D56-1DF0-2414-E11E3387A78E}"/>
              </a:ext>
            </a:extLst>
          </p:cNvPr>
          <p:cNvGrpSpPr/>
          <p:nvPr/>
        </p:nvGrpSpPr>
        <p:grpSpPr>
          <a:xfrm>
            <a:off x="2368362" y="700775"/>
            <a:ext cx="9506806" cy="5456448"/>
            <a:chOff x="2440552" y="1196161"/>
            <a:chExt cx="8712722" cy="4900906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EA7C88B6-0EAD-8268-0C94-72EF1EDAC5DD}"/>
                </a:ext>
              </a:extLst>
            </p:cNvPr>
            <p:cNvSpPr/>
            <p:nvPr/>
          </p:nvSpPr>
          <p:spPr>
            <a:xfrm>
              <a:off x="2440552" y="1196161"/>
              <a:ext cx="8712721" cy="4900906"/>
            </a:xfrm>
            <a:prstGeom prst="rect">
              <a:avLst/>
            </a:prstGeom>
            <a:noFill/>
            <a:ln w="76200" cap="flat" cmpd="sng" algn="ctr">
              <a:solidFill>
                <a:srgbClr val="E67A0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de-DE" sz="3000" dirty="0">
                <a:solidFill>
                  <a:srgbClr val="E67A04"/>
                </a:solidFill>
              </a:endParaRPr>
            </a:p>
          </p:txBody>
        </p:sp>
        <p:pic>
          <p:nvPicPr>
            <p:cNvPr id="5" name="Demo1">
              <a:hlinkClick r:id="" action="ppaction://media"/>
              <a:extLst>
                <a:ext uri="{FF2B5EF4-FFF2-40B4-BE49-F238E27FC236}">
                  <a16:creationId xmlns:a16="http://schemas.microsoft.com/office/drawing/2014/main" id="{6BDE64C2-E68B-40F6-511D-AFC2FBDB9A6A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tretch>
              <a:fillRect/>
            </a:stretch>
          </p:blipFill>
          <p:spPr>
            <a:xfrm>
              <a:off x="2440553" y="1196161"/>
              <a:ext cx="8712721" cy="49009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64501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09B070-FBEC-DAA6-4AB2-3558F7E2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7"/>
            <a:ext cx="2488677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Demo:</a:t>
            </a: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F95A5C6-48E1-1C0B-8444-847A99C3009B}"/>
              </a:ext>
            </a:extLst>
          </p:cNvPr>
          <p:cNvGrpSpPr/>
          <p:nvPr/>
        </p:nvGrpSpPr>
        <p:grpSpPr>
          <a:xfrm>
            <a:off x="2361677" y="763135"/>
            <a:ext cx="9478622" cy="5331725"/>
            <a:chOff x="2368363" y="700775"/>
            <a:chExt cx="9478622" cy="5331725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EA7C88B6-0EAD-8268-0C94-72EF1EDAC5DD}"/>
                </a:ext>
              </a:extLst>
            </p:cNvPr>
            <p:cNvSpPr/>
            <p:nvPr/>
          </p:nvSpPr>
          <p:spPr>
            <a:xfrm>
              <a:off x="2368363" y="700775"/>
              <a:ext cx="9478622" cy="5331725"/>
            </a:xfrm>
            <a:prstGeom prst="rect">
              <a:avLst/>
            </a:prstGeom>
            <a:noFill/>
            <a:ln w="76200" cap="flat" cmpd="sng" algn="ctr">
              <a:solidFill>
                <a:srgbClr val="E67A0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de-DE" sz="3000" dirty="0">
                <a:solidFill>
                  <a:srgbClr val="E67A04"/>
                </a:solidFill>
              </a:endParaRPr>
            </a:p>
          </p:txBody>
        </p:sp>
        <p:pic>
          <p:nvPicPr>
            <p:cNvPr id="3" name="Demo2">
              <a:hlinkClick r:id="" action="ppaction://media"/>
              <a:extLst>
                <a:ext uri="{FF2B5EF4-FFF2-40B4-BE49-F238E27FC236}">
                  <a16:creationId xmlns:a16="http://schemas.microsoft.com/office/drawing/2014/main" id="{17C76EAA-0A94-F154-517E-3F231121F3EA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tretch>
              <a:fillRect/>
            </a:stretch>
          </p:blipFill>
          <p:spPr>
            <a:xfrm>
              <a:off x="2368363" y="700775"/>
              <a:ext cx="9478622" cy="53317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92555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09B070-FBEC-DAA6-4AB2-3558F7E2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7"/>
            <a:ext cx="2488677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Demo:</a:t>
            </a: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6AF6FFEF-A49D-EA3F-0FBF-0D78E7468E52}"/>
              </a:ext>
            </a:extLst>
          </p:cNvPr>
          <p:cNvGrpSpPr/>
          <p:nvPr/>
        </p:nvGrpSpPr>
        <p:grpSpPr>
          <a:xfrm>
            <a:off x="2338023" y="753446"/>
            <a:ext cx="9519357" cy="5351108"/>
            <a:chOff x="2362086" y="700776"/>
            <a:chExt cx="9519357" cy="5351108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EA7C88B6-0EAD-8268-0C94-72EF1EDAC5DD}"/>
                </a:ext>
              </a:extLst>
            </p:cNvPr>
            <p:cNvSpPr/>
            <p:nvPr/>
          </p:nvSpPr>
          <p:spPr>
            <a:xfrm>
              <a:off x="2362086" y="700776"/>
              <a:ext cx="9513081" cy="5351108"/>
            </a:xfrm>
            <a:prstGeom prst="rect">
              <a:avLst/>
            </a:prstGeom>
            <a:noFill/>
            <a:ln w="76200" cap="flat" cmpd="sng" algn="ctr">
              <a:solidFill>
                <a:srgbClr val="E67A0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de-DE" sz="3000" dirty="0">
                <a:solidFill>
                  <a:srgbClr val="E67A04"/>
                </a:solidFill>
              </a:endParaRPr>
            </a:p>
          </p:txBody>
        </p:sp>
        <p:pic>
          <p:nvPicPr>
            <p:cNvPr id="3" name="Demo3">
              <a:hlinkClick r:id="" action="ppaction://media"/>
              <a:extLst>
                <a:ext uri="{FF2B5EF4-FFF2-40B4-BE49-F238E27FC236}">
                  <a16:creationId xmlns:a16="http://schemas.microsoft.com/office/drawing/2014/main" id="{9AE4CABE-2003-C23A-5188-C198CD07950D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4"/>
            <a:stretch>
              <a:fillRect/>
            </a:stretch>
          </p:blipFill>
          <p:spPr>
            <a:xfrm>
              <a:off x="2368362" y="700776"/>
              <a:ext cx="9513081" cy="53511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06510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6966BA-86BC-ABF5-BC9E-7CF84CE133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16" y="2309660"/>
            <a:ext cx="4620584" cy="2238679"/>
          </a:xfrm>
        </p:spPr>
        <p:txBody>
          <a:bodyPr>
            <a:noAutofit/>
          </a:bodyPr>
          <a:lstStyle/>
          <a:p>
            <a:r>
              <a:rPr lang="en-US" sz="5000" b="0" i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Definitely not A.I. generated</a:t>
            </a:r>
            <a:endParaRPr lang="de-DE" sz="5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Grafik 6" descr="Ein Bild, das Grafiken, Grafikdesign, Kunst, Farbigkeit enthält.&#10;&#10;Automatisch generierte Beschreibung">
            <a:extLst>
              <a:ext uri="{FF2B5EF4-FFF2-40B4-BE49-F238E27FC236}">
                <a16:creationId xmlns:a16="http://schemas.microsoft.com/office/drawing/2014/main" id="{2B8C847C-542C-2F31-52D8-8EFB60EE5A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7" r="983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0332837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25DB53D4-0C27-17BD-1FD6-0424138A7D5A}"/>
              </a:ext>
            </a:extLst>
          </p:cNvPr>
          <p:cNvSpPr/>
          <p:nvPr/>
        </p:nvSpPr>
        <p:spPr>
          <a:xfrm>
            <a:off x="205782" y="2450022"/>
            <a:ext cx="2122290" cy="1957956"/>
          </a:xfrm>
          <a:prstGeom prst="roundRect">
            <a:avLst/>
          </a:prstGeom>
          <a:solidFill>
            <a:srgbClr val="FEA13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8C6CB5-4CE7-285A-4C3B-07F90DCBF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3" y="0"/>
            <a:ext cx="2741762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Agenda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F9FC3C5-E16D-48A2-2BDA-951F06A33D97}"/>
              </a:ext>
            </a:extLst>
          </p:cNvPr>
          <p:cNvSpPr txBox="1"/>
          <p:nvPr/>
        </p:nvSpPr>
        <p:spPr>
          <a:xfrm>
            <a:off x="336432" y="3568220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93C1385-510A-71D9-89CF-F7879D36B7B0}"/>
              </a:ext>
            </a:extLst>
          </p:cNvPr>
          <p:cNvSpPr txBox="1"/>
          <p:nvPr/>
        </p:nvSpPr>
        <p:spPr>
          <a:xfrm>
            <a:off x="2743385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Teilprobleme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8386940-3776-B1CF-31F1-4559B35B60AA}"/>
              </a:ext>
            </a:extLst>
          </p:cNvPr>
          <p:cNvSpPr txBox="1"/>
          <p:nvPr/>
        </p:nvSpPr>
        <p:spPr>
          <a:xfrm>
            <a:off x="5167227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Lösungswege 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432B9C-BDF0-FEF7-5206-495CBF0A9DEA}"/>
              </a:ext>
            </a:extLst>
          </p:cNvPr>
          <p:cNvSpPr txBox="1"/>
          <p:nvPr/>
        </p:nvSpPr>
        <p:spPr>
          <a:xfrm>
            <a:off x="7689736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Highlights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911896B-142E-462B-E31F-3FD44277B7B5}"/>
              </a:ext>
            </a:extLst>
          </p:cNvPr>
          <p:cNvSpPr txBox="1"/>
          <p:nvPr/>
        </p:nvSpPr>
        <p:spPr>
          <a:xfrm>
            <a:off x="10113578" y="3539221"/>
            <a:ext cx="242384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Demos 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0E01894-7D10-AF0B-836E-0CE3716E6C4B}"/>
              </a:ext>
            </a:extLst>
          </p:cNvPr>
          <p:cNvSpPr txBox="1"/>
          <p:nvPr/>
        </p:nvSpPr>
        <p:spPr>
          <a:xfrm>
            <a:off x="336432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ED60F70E-FD5D-7C7E-B899-DA85E57BDCA1}"/>
              </a:ext>
            </a:extLst>
          </p:cNvPr>
          <p:cNvSpPr txBox="1"/>
          <p:nvPr/>
        </p:nvSpPr>
        <p:spPr>
          <a:xfrm>
            <a:off x="518411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03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3567BFC-7097-5A94-390B-F1E1C06F25CA}"/>
              </a:ext>
            </a:extLst>
          </p:cNvPr>
          <p:cNvSpPr txBox="1"/>
          <p:nvPr/>
        </p:nvSpPr>
        <p:spPr>
          <a:xfrm>
            <a:off x="2760274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02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48F15E8-3739-26DB-5B27-874C2B5F6BF4}"/>
              </a:ext>
            </a:extLst>
          </p:cNvPr>
          <p:cNvSpPr txBox="1"/>
          <p:nvPr/>
        </p:nvSpPr>
        <p:spPr>
          <a:xfrm>
            <a:off x="768973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04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68EED9A-7B40-5619-5586-24DF40FA89B7}"/>
              </a:ext>
            </a:extLst>
          </p:cNvPr>
          <p:cNvSpPr txBox="1"/>
          <p:nvPr/>
        </p:nvSpPr>
        <p:spPr>
          <a:xfrm>
            <a:off x="10113578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6292179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25DB53D4-0C27-17BD-1FD6-0424138A7D5A}"/>
              </a:ext>
            </a:extLst>
          </p:cNvPr>
          <p:cNvSpPr/>
          <p:nvPr/>
        </p:nvSpPr>
        <p:spPr>
          <a:xfrm>
            <a:off x="2646512" y="2450022"/>
            <a:ext cx="2422047" cy="1957956"/>
          </a:xfrm>
          <a:prstGeom prst="roundRect">
            <a:avLst/>
          </a:prstGeom>
          <a:solidFill>
            <a:srgbClr val="FEA13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8C6CB5-4CE7-285A-4C3B-07F90DCBF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3" y="0"/>
            <a:ext cx="2741762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Agenda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F9FC3C5-E16D-48A2-2BDA-951F06A33D97}"/>
              </a:ext>
            </a:extLst>
          </p:cNvPr>
          <p:cNvSpPr txBox="1"/>
          <p:nvPr/>
        </p:nvSpPr>
        <p:spPr>
          <a:xfrm>
            <a:off x="336432" y="3568220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93C1385-510A-71D9-89CF-F7879D36B7B0}"/>
              </a:ext>
            </a:extLst>
          </p:cNvPr>
          <p:cNvSpPr txBox="1"/>
          <p:nvPr/>
        </p:nvSpPr>
        <p:spPr>
          <a:xfrm>
            <a:off x="2743385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Teilprobleme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8386940-3776-B1CF-31F1-4559B35B60AA}"/>
              </a:ext>
            </a:extLst>
          </p:cNvPr>
          <p:cNvSpPr txBox="1"/>
          <p:nvPr/>
        </p:nvSpPr>
        <p:spPr>
          <a:xfrm>
            <a:off x="5167227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Lösungswege 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432B9C-BDF0-FEF7-5206-495CBF0A9DEA}"/>
              </a:ext>
            </a:extLst>
          </p:cNvPr>
          <p:cNvSpPr txBox="1"/>
          <p:nvPr/>
        </p:nvSpPr>
        <p:spPr>
          <a:xfrm>
            <a:off x="7689736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Highlights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911896B-142E-462B-E31F-3FD44277B7B5}"/>
              </a:ext>
            </a:extLst>
          </p:cNvPr>
          <p:cNvSpPr txBox="1"/>
          <p:nvPr/>
        </p:nvSpPr>
        <p:spPr>
          <a:xfrm>
            <a:off x="10113578" y="3539221"/>
            <a:ext cx="242384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Demos 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0E01894-7D10-AF0B-836E-0CE3716E6C4B}"/>
              </a:ext>
            </a:extLst>
          </p:cNvPr>
          <p:cNvSpPr txBox="1"/>
          <p:nvPr/>
        </p:nvSpPr>
        <p:spPr>
          <a:xfrm>
            <a:off x="336432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ED60F70E-FD5D-7C7E-B899-DA85E57BDCA1}"/>
              </a:ext>
            </a:extLst>
          </p:cNvPr>
          <p:cNvSpPr txBox="1"/>
          <p:nvPr/>
        </p:nvSpPr>
        <p:spPr>
          <a:xfrm>
            <a:off x="518411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03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3567BFC-7097-5A94-390B-F1E1C06F25CA}"/>
              </a:ext>
            </a:extLst>
          </p:cNvPr>
          <p:cNvSpPr txBox="1"/>
          <p:nvPr/>
        </p:nvSpPr>
        <p:spPr>
          <a:xfrm>
            <a:off x="2760274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02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48F15E8-3739-26DB-5B27-874C2B5F6BF4}"/>
              </a:ext>
            </a:extLst>
          </p:cNvPr>
          <p:cNvSpPr txBox="1"/>
          <p:nvPr/>
        </p:nvSpPr>
        <p:spPr>
          <a:xfrm>
            <a:off x="768973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04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68EED9A-7B40-5619-5586-24DF40FA89B7}"/>
              </a:ext>
            </a:extLst>
          </p:cNvPr>
          <p:cNvSpPr txBox="1"/>
          <p:nvPr/>
        </p:nvSpPr>
        <p:spPr>
          <a:xfrm>
            <a:off x="10113578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11401984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25DB53D4-0C27-17BD-1FD6-0424138A7D5A}"/>
              </a:ext>
            </a:extLst>
          </p:cNvPr>
          <p:cNvSpPr/>
          <p:nvPr/>
        </p:nvSpPr>
        <p:spPr>
          <a:xfrm>
            <a:off x="5185911" y="2450022"/>
            <a:ext cx="2276915" cy="1957956"/>
          </a:xfrm>
          <a:prstGeom prst="roundRect">
            <a:avLst/>
          </a:prstGeom>
          <a:solidFill>
            <a:srgbClr val="FEA13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8C6CB5-4CE7-285A-4C3B-07F90DCBF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3" y="0"/>
            <a:ext cx="2741762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Agenda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F9FC3C5-E16D-48A2-2BDA-951F06A33D97}"/>
              </a:ext>
            </a:extLst>
          </p:cNvPr>
          <p:cNvSpPr txBox="1"/>
          <p:nvPr/>
        </p:nvSpPr>
        <p:spPr>
          <a:xfrm>
            <a:off x="336432" y="3568220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93C1385-510A-71D9-89CF-F7879D36B7B0}"/>
              </a:ext>
            </a:extLst>
          </p:cNvPr>
          <p:cNvSpPr txBox="1"/>
          <p:nvPr/>
        </p:nvSpPr>
        <p:spPr>
          <a:xfrm>
            <a:off x="2743385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Teilprobleme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8386940-3776-B1CF-31F1-4559B35B60AA}"/>
              </a:ext>
            </a:extLst>
          </p:cNvPr>
          <p:cNvSpPr txBox="1"/>
          <p:nvPr/>
        </p:nvSpPr>
        <p:spPr>
          <a:xfrm>
            <a:off x="5167227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Lösungswege 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432B9C-BDF0-FEF7-5206-495CBF0A9DEA}"/>
              </a:ext>
            </a:extLst>
          </p:cNvPr>
          <p:cNvSpPr txBox="1"/>
          <p:nvPr/>
        </p:nvSpPr>
        <p:spPr>
          <a:xfrm>
            <a:off x="7689736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Highlights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911896B-142E-462B-E31F-3FD44277B7B5}"/>
              </a:ext>
            </a:extLst>
          </p:cNvPr>
          <p:cNvSpPr txBox="1"/>
          <p:nvPr/>
        </p:nvSpPr>
        <p:spPr>
          <a:xfrm>
            <a:off x="10113578" y="3539221"/>
            <a:ext cx="242384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Demos 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0E01894-7D10-AF0B-836E-0CE3716E6C4B}"/>
              </a:ext>
            </a:extLst>
          </p:cNvPr>
          <p:cNvSpPr txBox="1"/>
          <p:nvPr/>
        </p:nvSpPr>
        <p:spPr>
          <a:xfrm>
            <a:off x="336432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ED60F70E-FD5D-7C7E-B899-DA85E57BDCA1}"/>
              </a:ext>
            </a:extLst>
          </p:cNvPr>
          <p:cNvSpPr txBox="1"/>
          <p:nvPr/>
        </p:nvSpPr>
        <p:spPr>
          <a:xfrm>
            <a:off x="518411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03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3567BFC-7097-5A94-390B-F1E1C06F25CA}"/>
              </a:ext>
            </a:extLst>
          </p:cNvPr>
          <p:cNvSpPr txBox="1"/>
          <p:nvPr/>
        </p:nvSpPr>
        <p:spPr>
          <a:xfrm>
            <a:off x="2760274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02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48F15E8-3739-26DB-5B27-874C2B5F6BF4}"/>
              </a:ext>
            </a:extLst>
          </p:cNvPr>
          <p:cNvSpPr txBox="1"/>
          <p:nvPr/>
        </p:nvSpPr>
        <p:spPr>
          <a:xfrm>
            <a:off x="768973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04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68EED9A-7B40-5619-5586-24DF40FA89B7}"/>
              </a:ext>
            </a:extLst>
          </p:cNvPr>
          <p:cNvSpPr txBox="1"/>
          <p:nvPr/>
        </p:nvSpPr>
        <p:spPr>
          <a:xfrm>
            <a:off x="10113578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12007145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25DB53D4-0C27-17BD-1FD6-0424138A7D5A}"/>
              </a:ext>
            </a:extLst>
          </p:cNvPr>
          <p:cNvSpPr/>
          <p:nvPr/>
        </p:nvSpPr>
        <p:spPr>
          <a:xfrm>
            <a:off x="7591069" y="2450022"/>
            <a:ext cx="2022163" cy="1957956"/>
          </a:xfrm>
          <a:prstGeom prst="roundRect">
            <a:avLst/>
          </a:prstGeom>
          <a:solidFill>
            <a:srgbClr val="FEA13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8C6CB5-4CE7-285A-4C3B-07F90DCBF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3" y="0"/>
            <a:ext cx="2741762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Agenda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F9FC3C5-E16D-48A2-2BDA-951F06A33D97}"/>
              </a:ext>
            </a:extLst>
          </p:cNvPr>
          <p:cNvSpPr txBox="1"/>
          <p:nvPr/>
        </p:nvSpPr>
        <p:spPr>
          <a:xfrm>
            <a:off x="336432" y="3568220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93C1385-510A-71D9-89CF-F7879D36B7B0}"/>
              </a:ext>
            </a:extLst>
          </p:cNvPr>
          <p:cNvSpPr txBox="1"/>
          <p:nvPr/>
        </p:nvSpPr>
        <p:spPr>
          <a:xfrm>
            <a:off x="2743385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Teilprobleme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8386940-3776-B1CF-31F1-4559B35B60AA}"/>
              </a:ext>
            </a:extLst>
          </p:cNvPr>
          <p:cNvSpPr txBox="1"/>
          <p:nvPr/>
        </p:nvSpPr>
        <p:spPr>
          <a:xfrm>
            <a:off x="5167227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Lösungswege 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432B9C-BDF0-FEF7-5206-495CBF0A9DEA}"/>
              </a:ext>
            </a:extLst>
          </p:cNvPr>
          <p:cNvSpPr txBox="1"/>
          <p:nvPr/>
        </p:nvSpPr>
        <p:spPr>
          <a:xfrm>
            <a:off x="7689736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Highlights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911896B-142E-462B-E31F-3FD44277B7B5}"/>
              </a:ext>
            </a:extLst>
          </p:cNvPr>
          <p:cNvSpPr txBox="1"/>
          <p:nvPr/>
        </p:nvSpPr>
        <p:spPr>
          <a:xfrm>
            <a:off x="10113578" y="3539221"/>
            <a:ext cx="242384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Demos 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0E01894-7D10-AF0B-836E-0CE3716E6C4B}"/>
              </a:ext>
            </a:extLst>
          </p:cNvPr>
          <p:cNvSpPr txBox="1"/>
          <p:nvPr/>
        </p:nvSpPr>
        <p:spPr>
          <a:xfrm>
            <a:off x="336432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ED60F70E-FD5D-7C7E-B899-DA85E57BDCA1}"/>
              </a:ext>
            </a:extLst>
          </p:cNvPr>
          <p:cNvSpPr txBox="1"/>
          <p:nvPr/>
        </p:nvSpPr>
        <p:spPr>
          <a:xfrm>
            <a:off x="518411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03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3567BFC-7097-5A94-390B-F1E1C06F25CA}"/>
              </a:ext>
            </a:extLst>
          </p:cNvPr>
          <p:cNvSpPr txBox="1"/>
          <p:nvPr/>
        </p:nvSpPr>
        <p:spPr>
          <a:xfrm>
            <a:off x="2760274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02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48F15E8-3739-26DB-5B27-874C2B5F6BF4}"/>
              </a:ext>
            </a:extLst>
          </p:cNvPr>
          <p:cNvSpPr txBox="1"/>
          <p:nvPr/>
        </p:nvSpPr>
        <p:spPr>
          <a:xfrm>
            <a:off x="768973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04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68EED9A-7B40-5619-5586-24DF40FA89B7}"/>
              </a:ext>
            </a:extLst>
          </p:cNvPr>
          <p:cNvSpPr txBox="1"/>
          <p:nvPr/>
        </p:nvSpPr>
        <p:spPr>
          <a:xfrm>
            <a:off x="10113578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rgbClr val="1E132B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4523213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25DB53D4-0C27-17BD-1FD6-0424138A7D5A}"/>
              </a:ext>
            </a:extLst>
          </p:cNvPr>
          <p:cNvSpPr/>
          <p:nvPr/>
        </p:nvSpPr>
        <p:spPr>
          <a:xfrm>
            <a:off x="9853864" y="2450022"/>
            <a:ext cx="1732548" cy="1957956"/>
          </a:xfrm>
          <a:prstGeom prst="roundRect">
            <a:avLst/>
          </a:prstGeom>
          <a:solidFill>
            <a:srgbClr val="FEA138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A8C6CB5-4CE7-285A-4C3B-07F90DCBF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3" y="0"/>
            <a:ext cx="2741762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Agenda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F9FC3C5-E16D-48A2-2BDA-951F06A33D97}"/>
              </a:ext>
            </a:extLst>
          </p:cNvPr>
          <p:cNvSpPr txBox="1"/>
          <p:nvPr/>
        </p:nvSpPr>
        <p:spPr>
          <a:xfrm>
            <a:off x="336432" y="3568220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Vision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93C1385-510A-71D9-89CF-F7879D36B7B0}"/>
              </a:ext>
            </a:extLst>
          </p:cNvPr>
          <p:cNvSpPr txBox="1"/>
          <p:nvPr/>
        </p:nvSpPr>
        <p:spPr>
          <a:xfrm>
            <a:off x="2743385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Teilprobleme 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8386940-3776-B1CF-31F1-4559B35B60AA}"/>
              </a:ext>
            </a:extLst>
          </p:cNvPr>
          <p:cNvSpPr txBox="1"/>
          <p:nvPr/>
        </p:nvSpPr>
        <p:spPr>
          <a:xfrm>
            <a:off x="5167227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Lösungswege 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432B9C-BDF0-FEF7-5206-495CBF0A9DEA}"/>
              </a:ext>
            </a:extLst>
          </p:cNvPr>
          <p:cNvSpPr txBox="1"/>
          <p:nvPr/>
        </p:nvSpPr>
        <p:spPr>
          <a:xfrm>
            <a:off x="7689736" y="3568218"/>
            <a:ext cx="242384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Highlights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911896B-142E-462B-E31F-3FD44277B7B5}"/>
              </a:ext>
            </a:extLst>
          </p:cNvPr>
          <p:cNvSpPr txBox="1"/>
          <p:nvPr/>
        </p:nvSpPr>
        <p:spPr>
          <a:xfrm>
            <a:off x="10113578" y="3539221"/>
            <a:ext cx="2423841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5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Demos 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0E01894-7D10-AF0B-836E-0CE3716E6C4B}"/>
              </a:ext>
            </a:extLst>
          </p:cNvPr>
          <p:cNvSpPr txBox="1"/>
          <p:nvPr/>
        </p:nvSpPr>
        <p:spPr>
          <a:xfrm>
            <a:off x="336432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ED60F70E-FD5D-7C7E-B899-DA85E57BDCA1}"/>
              </a:ext>
            </a:extLst>
          </p:cNvPr>
          <p:cNvSpPr txBox="1"/>
          <p:nvPr/>
        </p:nvSpPr>
        <p:spPr>
          <a:xfrm>
            <a:off x="518411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03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3567BFC-7097-5A94-390B-F1E1C06F25CA}"/>
              </a:ext>
            </a:extLst>
          </p:cNvPr>
          <p:cNvSpPr txBox="1"/>
          <p:nvPr/>
        </p:nvSpPr>
        <p:spPr>
          <a:xfrm>
            <a:off x="2760274" y="2773374"/>
            <a:ext cx="94738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02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48F15E8-3739-26DB-5B27-874C2B5F6BF4}"/>
              </a:ext>
            </a:extLst>
          </p:cNvPr>
          <p:cNvSpPr txBox="1"/>
          <p:nvPr/>
        </p:nvSpPr>
        <p:spPr>
          <a:xfrm>
            <a:off x="7689736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04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68EED9A-7B40-5619-5586-24DF40FA89B7}"/>
              </a:ext>
            </a:extLst>
          </p:cNvPr>
          <p:cNvSpPr txBox="1"/>
          <p:nvPr/>
        </p:nvSpPr>
        <p:spPr>
          <a:xfrm>
            <a:off x="10113578" y="2773374"/>
            <a:ext cx="80225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9120830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09B070-FBEC-DAA6-4AB2-3558F7E2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Vision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A7C88B6-0EAD-8268-0C94-72EF1EDAC5DD}"/>
              </a:ext>
            </a:extLst>
          </p:cNvPr>
          <p:cNvSpPr/>
          <p:nvPr/>
        </p:nvSpPr>
        <p:spPr>
          <a:xfrm>
            <a:off x="1699404" y="1716654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Leistungs-fähigkeit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ED069E5-66C1-D382-856A-ADCF419DA8CD}"/>
              </a:ext>
            </a:extLst>
          </p:cNvPr>
          <p:cNvSpPr/>
          <p:nvPr/>
        </p:nvSpPr>
        <p:spPr>
          <a:xfrm>
            <a:off x="1699404" y="3269412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Benutzer-freundlichkeit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B278ED2-82BB-7A69-9226-F68A8867F59C}"/>
              </a:ext>
            </a:extLst>
          </p:cNvPr>
          <p:cNvSpPr/>
          <p:nvPr/>
        </p:nvSpPr>
        <p:spPr>
          <a:xfrm>
            <a:off x="1699404" y="4822169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Interaktivität</a:t>
            </a:r>
          </a:p>
        </p:txBody>
      </p:sp>
    </p:spTree>
    <p:extLst>
      <p:ext uri="{BB962C8B-B14F-4D97-AF65-F5344CB8AC3E}">
        <p14:creationId xmlns:p14="http://schemas.microsoft.com/office/powerpoint/2010/main" val="183966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0C047C3-B3DF-8382-82F6-D4EF387195C2}"/>
              </a:ext>
            </a:extLst>
          </p:cNvPr>
          <p:cNvSpPr/>
          <p:nvPr/>
        </p:nvSpPr>
        <p:spPr>
          <a:xfrm>
            <a:off x="1571445" y="1552756"/>
            <a:ext cx="6321271" cy="1656270"/>
          </a:xfrm>
          <a:prstGeom prst="rect">
            <a:avLst/>
          </a:prstGeom>
          <a:solidFill>
            <a:srgbClr val="36224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009B070-FBEC-DAA6-4AB2-3558F7E2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Vision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A7C88B6-0EAD-8268-0C94-72EF1EDAC5DD}"/>
              </a:ext>
            </a:extLst>
          </p:cNvPr>
          <p:cNvSpPr/>
          <p:nvPr/>
        </p:nvSpPr>
        <p:spPr>
          <a:xfrm>
            <a:off x="1699404" y="1716654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Leistungs-fähigkeit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4FBA0D7-8036-095C-D2B0-6FB5222547AD}"/>
              </a:ext>
            </a:extLst>
          </p:cNvPr>
          <p:cNvSpPr/>
          <p:nvPr/>
        </p:nvSpPr>
        <p:spPr>
          <a:xfrm>
            <a:off x="4468482" y="1716653"/>
            <a:ext cx="3255038" cy="1431988"/>
          </a:xfrm>
          <a:prstGeom prst="rect">
            <a:avLst/>
          </a:prstGeom>
          <a:noFill/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b="1" dirty="0">
              <a:latin typeface="Söhne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ED069E5-66C1-D382-856A-ADCF419DA8CD}"/>
              </a:ext>
            </a:extLst>
          </p:cNvPr>
          <p:cNvSpPr/>
          <p:nvPr/>
        </p:nvSpPr>
        <p:spPr>
          <a:xfrm>
            <a:off x="1699404" y="3269412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Benutzer-freundlichkeit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B278ED2-82BB-7A69-9226-F68A8867F59C}"/>
              </a:ext>
            </a:extLst>
          </p:cNvPr>
          <p:cNvSpPr/>
          <p:nvPr/>
        </p:nvSpPr>
        <p:spPr>
          <a:xfrm>
            <a:off x="1699404" y="4822169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Interaktivität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73A593B-95D4-6B87-FBAF-70EFCDE9A0EF}"/>
              </a:ext>
            </a:extLst>
          </p:cNvPr>
          <p:cNvSpPr/>
          <p:nvPr/>
        </p:nvSpPr>
        <p:spPr>
          <a:xfrm>
            <a:off x="4468482" y="1725281"/>
            <a:ext cx="3255038" cy="1431988"/>
          </a:xfrm>
          <a:prstGeom prst="rect">
            <a:avLst/>
          </a:prstGeom>
          <a:solidFill>
            <a:srgbClr val="C56903"/>
          </a:solidFill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500" b="1" dirty="0">
                <a:latin typeface="Söhne"/>
              </a:rPr>
              <a:t>Schnelles Rendering</a:t>
            </a:r>
          </a:p>
        </p:txBody>
      </p:sp>
    </p:spTree>
    <p:extLst>
      <p:ext uri="{BB962C8B-B14F-4D97-AF65-F5344CB8AC3E}">
        <p14:creationId xmlns:p14="http://schemas.microsoft.com/office/powerpoint/2010/main" val="30132205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B0C047C3-B3DF-8382-82F6-D4EF387195C2}"/>
              </a:ext>
            </a:extLst>
          </p:cNvPr>
          <p:cNvSpPr/>
          <p:nvPr/>
        </p:nvSpPr>
        <p:spPr>
          <a:xfrm>
            <a:off x="1583476" y="3148641"/>
            <a:ext cx="7753029" cy="1656270"/>
          </a:xfrm>
          <a:prstGeom prst="rect">
            <a:avLst/>
          </a:prstGeom>
          <a:solidFill>
            <a:srgbClr val="36224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009B070-FBEC-DAA6-4AB2-3558F7E25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de-DE" u="sng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Vision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A7C88B6-0EAD-8268-0C94-72EF1EDAC5DD}"/>
              </a:ext>
            </a:extLst>
          </p:cNvPr>
          <p:cNvSpPr/>
          <p:nvPr/>
        </p:nvSpPr>
        <p:spPr>
          <a:xfrm>
            <a:off x="1699404" y="1716654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Leistungs-fähigkeit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4FBA0D7-8036-095C-D2B0-6FB5222547AD}"/>
              </a:ext>
            </a:extLst>
          </p:cNvPr>
          <p:cNvSpPr/>
          <p:nvPr/>
        </p:nvSpPr>
        <p:spPr>
          <a:xfrm>
            <a:off x="4468482" y="1716653"/>
            <a:ext cx="3255038" cy="1431988"/>
          </a:xfrm>
          <a:prstGeom prst="rect">
            <a:avLst/>
          </a:prstGeom>
          <a:noFill/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b="1" dirty="0">
              <a:latin typeface="Söhne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ED069E5-66C1-D382-856A-ADCF419DA8CD}"/>
              </a:ext>
            </a:extLst>
          </p:cNvPr>
          <p:cNvSpPr/>
          <p:nvPr/>
        </p:nvSpPr>
        <p:spPr>
          <a:xfrm>
            <a:off x="1699404" y="3269412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Benutzer-freundlichkeit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B7DE06FF-4A6C-2F45-A721-0F6A770BFA60}"/>
              </a:ext>
            </a:extLst>
          </p:cNvPr>
          <p:cNvSpPr/>
          <p:nvPr/>
        </p:nvSpPr>
        <p:spPr>
          <a:xfrm>
            <a:off x="4468482" y="3269411"/>
            <a:ext cx="4675519" cy="1431988"/>
          </a:xfrm>
          <a:prstGeom prst="rect">
            <a:avLst/>
          </a:prstGeom>
          <a:noFill/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b="1" dirty="0">
              <a:latin typeface="Söhne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B278ED2-82BB-7A69-9226-F68A8867F59C}"/>
              </a:ext>
            </a:extLst>
          </p:cNvPr>
          <p:cNvSpPr/>
          <p:nvPr/>
        </p:nvSpPr>
        <p:spPr>
          <a:xfrm>
            <a:off x="1699404" y="4822169"/>
            <a:ext cx="2769078" cy="1431987"/>
          </a:xfrm>
          <a:prstGeom prst="rect">
            <a:avLst/>
          </a:prstGeom>
          <a:noFill/>
          <a:ln w="9525" cap="flat" cmpd="sng" algn="ctr">
            <a:solidFill>
              <a:srgbClr val="E67A0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de-DE" sz="3000" dirty="0">
                <a:solidFill>
                  <a:srgbClr val="E67A04"/>
                </a:solidFill>
              </a:rPr>
              <a:t>Interaktivität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73A593B-95D4-6B87-FBAF-70EFCDE9A0EF}"/>
              </a:ext>
            </a:extLst>
          </p:cNvPr>
          <p:cNvSpPr/>
          <p:nvPr/>
        </p:nvSpPr>
        <p:spPr>
          <a:xfrm>
            <a:off x="4468482" y="1725281"/>
            <a:ext cx="3255038" cy="1431988"/>
          </a:xfrm>
          <a:prstGeom prst="rect">
            <a:avLst/>
          </a:prstGeom>
          <a:solidFill>
            <a:srgbClr val="C56903"/>
          </a:solidFill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500" b="1" dirty="0">
                <a:latin typeface="Söhne"/>
              </a:rPr>
              <a:t>Schnelles Rendering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43E93AF-46D4-EF2C-25AD-293C8C9093B4}"/>
              </a:ext>
            </a:extLst>
          </p:cNvPr>
          <p:cNvSpPr/>
          <p:nvPr/>
        </p:nvSpPr>
        <p:spPr>
          <a:xfrm>
            <a:off x="4468481" y="3269410"/>
            <a:ext cx="4675520" cy="1431988"/>
          </a:xfrm>
          <a:prstGeom prst="rect">
            <a:avLst/>
          </a:prstGeom>
          <a:solidFill>
            <a:srgbClr val="C56903"/>
          </a:solidFill>
          <a:ln>
            <a:solidFill>
              <a:srgbClr val="E67A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500" b="1" dirty="0">
                <a:latin typeface="Söhne"/>
              </a:rPr>
              <a:t>- Intuitive Benutzeroberfläche</a:t>
            </a:r>
          </a:p>
          <a:p>
            <a:r>
              <a:rPr lang="de-DE" sz="2500" b="1" dirty="0">
                <a:latin typeface="Söhne"/>
              </a:rPr>
              <a:t>- Einfache Konfigurationsoptionen</a:t>
            </a:r>
          </a:p>
        </p:txBody>
      </p:sp>
    </p:spTree>
    <p:extLst>
      <p:ext uri="{BB962C8B-B14F-4D97-AF65-F5344CB8AC3E}">
        <p14:creationId xmlns:p14="http://schemas.microsoft.com/office/powerpoint/2010/main" val="19314846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</Words>
  <Application>Microsoft Office PowerPoint</Application>
  <PresentationFormat>Breitbild</PresentationFormat>
  <Paragraphs>104</Paragraphs>
  <Slides>19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Söhne</vt:lpstr>
      <vt:lpstr>Verdana</vt:lpstr>
      <vt:lpstr>Office</vt:lpstr>
      <vt:lpstr>Definitely not A.I. generated</vt:lpstr>
      <vt:lpstr>Agenda</vt:lpstr>
      <vt:lpstr>Agenda</vt:lpstr>
      <vt:lpstr>Agenda</vt:lpstr>
      <vt:lpstr>Agenda</vt:lpstr>
      <vt:lpstr>Agenda</vt:lpstr>
      <vt:lpstr>Vision</vt:lpstr>
      <vt:lpstr>Vision</vt:lpstr>
      <vt:lpstr>Vision</vt:lpstr>
      <vt:lpstr>Vision</vt:lpstr>
      <vt:lpstr>PowerPoint-Präsentation</vt:lpstr>
      <vt:lpstr>Lösungswege</vt:lpstr>
      <vt:lpstr>Lösungswege</vt:lpstr>
      <vt:lpstr>Lösungswege</vt:lpstr>
      <vt:lpstr>Highlights</vt:lpstr>
      <vt:lpstr>Demo:</vt:lpstr>
      <vt:lpstr>Demo:</vt:lpstr>
      <vt:lpstr>Demo:</vt:lpstr>
      <vt:lpstr>Definitely not A.I. generated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Definitely not A.I. generated</dc:title>
  <dc:creator>Zero, Inel</dc:creator>
  <cp:lastModifiedBy>Zero, Inel</cp:lastModifiedBy>
  <cp:revision>3</cp:revision>
  <dcterms:created xsi:type="dcterms:W3CDTF">2024-01-24T13:07:54Z</dcterms:created>
  <dcterms:modified xsi:type="dcterms:W3CDTF">2024-01-24T14:05:20Z</dcterms:modified>
</cp:coreProperties>
</file>

<file path=docProps/thumbnail.jpeg>
</file>